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2"/>
  </p:notesMasterIdLst>
  <p:handoutMasterIdLst>
    <p:handoutMasterId r:id="rId13"/>
  </p:handoutMasterIdLst>
  <p:sldIdLst>
    <p:sldId id="257" r:id="rId5"/>
    <p:sldId id="389" r:id="rId6"/>
    <p:sldId id="317" r:id="rId7"/>
    <p:sldId id="277" r:id="rId8"/>
    <p:sldId id="390" r:id="rId9"/>
    <p:sldId id="391" r:id="rId10"/>
    <p:sldId id="32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5313A-2AD7-41CC-B0E7-4B3A713554B7}" v="3006" dt="2023-10-11T21:43:50.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03" autoAdjust="0"/>
  </p:normalViewPr>
  <p:slideViewPr>
    <p:cSldViewPr snapToGrid="0">
      <p:cViewPr varScale="1">
        <p:scale>
          <a:sx n="112" d="100"/>
          <a:sy n="112" d="100"/>
        </p:scale>
        <p:origin x="102" y="222"/>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Bignell (PRG)" userId="S::brendan.bignell@absa.africa::6f5c6f9b-ae0c-4059-b7f9-2610a3a311c7" providerId="AD" clId="Web-{5D3A5547-1CB8-469B-AA6D-B62A3F10C420}"/>
    <pc:docChg chg="modSld">
      <pc:chgData name="Brendan Bignell (PRG)" userId="S::brendan.bignell@absa.africa::6f5c6f9b-ae0c-4059-b7f9-2610a3a311c7" providerId="AD" clId="Web-{5D3A5547-1CB8-469B-AA6D-B62A3F10C420}" dt="2023-09-15T09:23:42.182" v="18"/>
      <pc:docMkLst>
        <pc:docMk/>
      </pc:docMkLst>
      <pc:sldChg chg="addSp delSp modSp">
        <pc:chgData name="Brendan Bignell (PRG)" userId="S::brendan.bignell@absa.africa::6f5c6f9b-ae0c-4059-b7f9-2610a3a311c7" providerId="AD" clId="Web-{5D3A5547-1CB8-469B-AA6D-B62A3F10C420}" dt="2023-09-15T09:23:42.182" v="18"/>
        <pc:sldMkLst>
          <pc:docMk/>
          <pc:sldMk cId="752814286" sldId="257"/>
        </pc:sldMkLst>
        <pc:picChg chg="del mod">
          <ac:chgData name="Brendan Bignell (PRG)" userId="S::brendan.bignell@absa.africa::6f5c6f9b-ae0c-4059-b7f9-2610a3a311c7" providerId="AD" clId="Web-{5D3A5547-1CB8-469B-AA6D-B62A3F10C420}" dt="2023-09-15T09:23:41.666" v="17"/>
          <ac:picMkLst>
            <pc:docMk/>
            <pc:sldMk cId="752814286" sldId="257"/>
            <ac:picMk id="3" creationId="{FBEF74A8-DEE0-370D-DB97-1DB92B0296D2}"/>
          </ac:picMkLst>
        </pc:picChg>
        <pc:picChg chg="add">
          <ac:chgData name="Brendan Bignell (PRG)" userId="S::brendan.bignell@absa.africa::6f5c6f9b-ae0c-4059-b7f9-2610a3a311c7" providerId="AD" clId="Web-{5D3A5547-1CB8-469B-AA6D-B62A3F10C420}" dt="2023-09-15T09:23:42.182" v="18"/>
          <ac:picMkLst>
            <pc:docMk/>
            <pc:sldMk cId="752814286" sldId="257"/>
            <ac:picMk id="7" creationId="{00E40CE2-0826-8BBE-837C-15AA3948CA55}"/>
          </ac:picMkLst>
        </pc:picChg>
      </pc:sldChg>
      <pc:sldChg chg="addSp delSp modSp">
        <pc:chgData name="Brendan Bignell (PRG)" userId="S::brendan.bignell@absa.africa::6f5c6f9b-ae0c-4059-b7f9-2610a3a311c7" providerId="AD" clId="Web-{5D3A5547-1CB8-469B-AA6D-B62A3F10C420}" dt="2023-09-15T09:23:31.963" v="14" actId="14100"/>
        <pc:sldMkLst>
          <pc:docMk/>
          <pc:sldMk cId="560021826" sldId="317"/>
        </pc:sldMkLst>
        <pc:picChg chg="add del">
          <ac:chgData name="Brendan Bignell (PRG)" userId="S::brendan.bignell@absa.africa::6f5c6f9b-ae0c-4059-b7f9-2610a3a311c7" providerId="AD" clId="Web-{5D3A5547-1CB8-469B-AA6D-B62A3F10C420}" dt="2023-09-15T09:23:23.666" v="11"/>
          <ac:picMkLst>
            <pc:docMk/>
            <pc:sldMk cId="560021826" sldId="317"/>
            <ac:picMk id="3" creationId="{7D5041BD-C29C-2207-F1ED-1131D12AD99D}"/>
          </ac:picMkLst>
        </pc:picChg>
        <pc:picChg chg="add mod">
          <ac:chgData name="Brendan Bignell (PRG)" userId="S::brendan.bignell@absa.africa::6f5c6f9b-ae0c-4059-b7f9-2610a3a311c7" providerId="AD" clId="Web-{5D3A5547-1CB8-469B-AA6D-B62A3F10C420}" dt="2023-09-15T09:23:31.963" v="14" actId="14100"/>
          <ac:picMkLst>
            <pc:docMk/>
            <pc:sldMk cId="560021826" sldId="317"/>
            <ac:picMk id="9" creationId="{99D5D2BB-BF1D-9EB3-463A-5A71DFAA3980}"/>
          </ac:picMkLst>
        </pc:picChg>
      </pc:sldChg>
      <pc:sldChg chg="addSp delSp modSp">
        <pc:chgData name="Brendan Bignell (PRG)" userId="S::brendan.bignell@absa.africa::6f5c6f9b-ae0c-4059-b7f9-2610a3a311c7" providerId="AD" clId="Web-{5D3A5547-1CB8-469B-AA6D-B62A3F10C420}" dt="2023-09-15T09:23:38.713" v="16"/>
        <pc:sldMkLst>
          <pc:docMk/>
          <pc:sldMk cId="2313234867" sldId="389"/>
        </pc:sldMkLst>
        <pc:picChg chg="add del">
          <ac:chgData name="Brendan Bignell (PRG)" userId="S::brendan.bignell@absa.africa::6f5c6f9b-ae0c-4059-b7f9-2610a3a311c7" providerId="AD" clId="Web-{5D3A5547-1CB8-469B-AA6D-B62A3F10C420}" dt="2023-09-15T09:23:00.213" v="6"/>
          <ac:picMkLst>
            <pc:docMk/>
            <pc:sldMk cId="2313234867" sldId="389"/>
            <ac:picMk id="5" creationId="{AD41CD0A-066C-4B9B-635F-BD9A3DBD7085}"/>
          </ac:picMkLst>
        </pc:picChg>
        <pc:picChg chg="add del mod">
          <ac:chgData name="Brendan Bignell (PRG)" userId="S::brendan.bignell@absa.africa::6f5c6f9b-ae0c-4059-b7f9-2610a3a311c7" providerId="AD" clId="Web-{5D3A5547-1CB8-469B-AA6D-B62A3F10C420}" dt="2023-09-15T09:23:36.791" v="15"/>
          <ac:picMkLst>
            <pc:docMk/>
            <pc:sldMk cId="2313234867" sldId="389"/>
            <ac:picMk id="9" creationId="{F1E33A93-31E9-96EF-D938-9446CB68B52D}"/>
          </ac:picMkLst>
        </pc:picChg>
        <pc:picChg chg="add">
          <ac:chgData name="Brendan Bignell (PRG)" userId="S::brendan.bignell@absa.africa::6f5c6f9b-ae0c-4059-b7f9-2610a3a311c7" providerId="AD" clId="Web-{5D3A5547-1CB8-469B-AA6D-B62A3F10C420}" dt="2023-09-15T09:23:38.713" v="16"/>
          <ac:picMkLst>
            <pc:docMk/>
            <pc:sldMk cId="2313234867" sldId="389"/>
            <ac:picMk id="14" creationId="{6A4A2292-ED06-69CE-3CB8-B9DF5BBA51E3}"/>
          </ac:picMkLst>
        </pc:picChg>
      </pc:sldChg>
    </pc:docChg>
  </pc:docChgLst>
  <pc:docChgLst>
    <pc:chgData name="Brendan Bignell (PRG)" userId="S::brendan.bignell@absa.africa::6f5c6f9b-ae0c-4059-b7f9-2610a3a311c7" providerId="AD" clId="Web-{77309C37-19BB-4690-85DA-50D9F023C9EE}"/>
    <pc:docChg chg="modSld">
      <pc:chgData name="Brendan Bignell (PRG)" userId="S::brendan.bignell@absa.africa::6f5c6f9b-ae0c-4059-b7f9-2610a3a311c7" providerId="AD" clId="Web-{77309C37-19BB-4690-85DA-50D9F023C9EE}" dt="2023-09-15T09:21:16.233" v="7" actId="14100"/>
      <pc:docMkLst>
        <pc:docMk/>
      </pc:docMkLst>
      <pc:sldChg chg="addSp modSp">
        <pc:chgData name="Brendan Bignell (PRG)" userId="S::brendan.bignell@absa.africa::6f5c6f9b-ae0c-4059-b7f9-2610a3a311c7" providerId="AD" clId="Web-{77309C37-19BB-4690-85DA-50D9F023C9EE}" dt="2023-09-15T09:21:16.233" v="7" actId="14100"/>
        <pc:sldMkLst>
          <pc:docMk/>
          <pc:sldMk cId="752814286" sldId="257"/>
        </pc:sldMkLst>
        <pc:picChg chg="add mod">
          <ac:chgData name="Brendan Bignell (PRG)" userId="S::brendan.bignell@absa.africa::6f5c6f9b-ae0c-4059-b7f9-2610a3a311c7" providerId="AD" clId="Web-{77309C37-19BB-4690-85DA-50D9F023C9EE}" dt="2023-09-15T09:21:16.233" v="7" actId="14100"/>
          <ac:picMkLst>
            <pc:docMk/>
            <pc:sldMk cId="752814286" sldId="257"/>
            <ac:picMk id="3" creationId="{FBEF74A8-DEE0-370D-DB97-1DB92B0296D2}"/>
          </ac:picMkLst>
        </pc:picChg>
      </pc:sldChg>
    </pc:docChg>
  </pc:docChgLst>
  <pc:docChgLst>
    <pc:chgData name="Mikateko Ursula Ngobeni (ZA)" userId="S::mikatekoursula.ngobeni@absa.africa::e4c12dfc-cbb7-48b4-a204-07b7a78f3078" providerId="AD" clId="Web-{6B31D199-7E07-4232-B8E2-64CF7C80EB53}"/>
    <pc:docChg chg="sldOrd">
      <pc:chgData name="Mikateko Ursula Ngobeni (ZA)" userId="S::mikatekoursula.ngobeni@absa.africa::e4c12dfc-cbb7-48b4-a204-07b7a78f3078" providerId="AD" clId="Web-{6B31D199-7E07-4232-B8E2-64CF7C80EB53}" dt="2023-09-15T09:56:05.711" v="0"/>
      <pc:docMkLst>
        <pc:docMk/>
      </pc:docMkLst>
      <pc:sldChg chg="ord">
        <pc:chgData name="Mikateko Ursula Ngobeni (ZA)" userId="S::mikatekoursula.ngobeni@absa.africa::e4c12dfc-cbb7-48b4-a204-07b7a78f3078" providerId="AD" clId="Web-{6B31D199-7E07-4232-B8E2-64CF7C80EB53}" dt="2023-09-15T09:56:05.711" v="0"/>
        <pc:sldMkLst>
          <pc:docMk/>
          <pc:sldMk cId="2313234867" sldId="389"/>
        </pc:sldMkLst>
      </pc:sldChg>
    </pc:docChg>
  </pc:docChgLst>
  <pc:docChgLst>
    <pc:chgData name="Brendan Bignell (PRG)" userId="6f5c6f9b-ae0c-4059-b7f9-2610a3a311c7" providerId="ADAL" clId="{1315313A-2AD7-41CC-B0E7-4B3A713554B7}"/>
    <pc:docChg chg="undo custSel addSld modSld sldOrd">
      <pc:chgData name="Brendan Bignell (PRG)" userId="6f5c6f9b-ae0c-4059-b7f9-2610a3a311c7" providerId="ADAL" clId="{1315313A-2AD7-41CC-B0E7-4B3A713554B7}" dt="2023-10-11T22:39:37.288" v="12080" actId="313"/>
      <pc:docMkLst>
        <pc:docMk/>
      </pc:docMkLst>
      <pc:sldChg chg="addSp delSp modSp mod ord delAnim modAnim modNotesTx">
        <pc:chgData name="Brendan Bignell (PRG)" userId="6f5c6f9b-ae0c-4059-b7f9-2610a3a311c7" providerId="ADAL" clId="{1315313A-2AD7-41CC-B0E7-4B3A713554B7}" dt="2023-10-11T03:56:13.257" v="8493" actId="1076"/>
        <pc:sldMkLst>
          <pc:docMk/>
          <pc:sldMk cId="752814286" sldId="257"/>
        </pc:sldMkLst>
        <pc:spChg chg="mod">
          <ac:chgData name="Brendan Bignell (PRG)" userId="6f5c6f9b-ae0c-4059-b7f9-2610a3a311c7" providerId="ADAL" clId="{1315313A-2AD7-41CC-B0E7-4B3A713554B7}" dt="2023-09-21T17:14:00.029" v="7325" actId="1076"/>
          <ac:spMkLst>
            <pc:docMk/>
            <pc:sldMk cId="752814286" sldId="257"/>
            <ac:spMk id="2" creationId="{286E938C-9D94-4B05-979A-D39FFC457291}"/>
          </ac:spMkLst>
        </pc:spChg>
        <pc:spChg chg="mod">
          <ac:chgData name="Brendan Bignell (PRG)" userId="6f5c6f9b-ae0c-4059-b7f9-2610a3a311c7" providerId="ADAL" clId="{1315313A-2AD7-41CC-B0E7-4B3A713554B7}" dt="2023-09-21T17:14:11.699" v="7326" actId="1076"/>
          <ac:spMkLst>
            <pc:docMk/>
            <pc:sldMk cId="752814286" sldId="257"/>
            <ac:spMk id="4" creationId="{313FB403-0014-3117-5BC1-238C6318EF92}"/>
          </ac:spMkLst>
        </pc:spChg>
        <pc:spChg chg="add del mod">
          <ac:chgData name="Brendan Bignell (PRG)" userId="6f5c6f9b-ae0c-4059-b7f9-2610a3a311c7" providerId="ADAL" clId="{1315313A-2AD7-41CC-B0E7-4B3A713554B7}" dt="2023-10-11T03:55:28.415" v="8482" actId="478"/>
          <ac:spMkLst>
            <pc:docMk/>
            <pc:sldMk cId="752814286" sldId="257"/>
            <ac:spMk id="5" creationId="{D69C55C3-2966-93B6-2601-FB7D7D77B861}"/>
          </ac:spMkLst>
        </pc:spChg>
        <pc:spChg chg="add del mod">
          <ac:chgData name="Brendan Bignell (PRG)" userId="6f5c6f9b-ae0c-4059-b7f9-2610a3a311c7" providerId="ADAL" clId="{1315313A-2AD7-41CC-B0E7-4B3A713554B7}" dt="2023-10-11T03:55:37.019" v="8484" actId="478"/>
          <ac:spMkLst>
            <pc:docMk/>
            <pc:sldMk cId="752814286" sldId="257"/>
            <ac:spMk id="9" creationId="{455EADC5-B4F7-061E-F25F-4E27CDFD114E}"/>
          </ac:spMkLst>
        </pc:spChg>
        <pc:spChg chg="add mod">
          <ac:chgData name="Brendan Bignell (PRG)" userId="6f5c6f9b-ae0c-4059-b7f9-2610a3a311c7" providerId="ADAL" clId="{1315313A-2AD7-41CC-B0E7-4B3A713554B7}" dt="2023-10-11T03:56:13.257" v="8493" actId="1076"/>
          <ac:spMkLst>
            <pc:docMk/>
            <pc:sldMk cId="752814286" sldId="257"/>
            <ac:spMk id="10" creationId="{C332645E-7B2D-4AC2-8997-5C24B90CAB6B}"/>
          </ac:spMkLst>
        </pc:spChg>
        <pc:spChg chg="mod">
          <ac:chgData name="Brendan Bignell (PRG)" userId="6f5c6f9b-ae0c-4059-b7f9-2610a3a311c7" providerId="ADAL" clId="{1315313A-2AD7-41CC-B0E7-4B3A713554B7}" dt="2023-09-18T12:00:32.188" v="1605" actId="1076"/>
          <ac:spMkLst>
            <pc:docMk/>
            <pc:sldMk cId="752814286" sldId="257"/>
            <ac:spMk id="11" creationId="{67C4A725-F2A4-3337-8852-3BE2982EA9CD}"/>
          </ac:spMkLst>
        </pc:spChg>
        <pc:spChg chg="add del mod">
          <ac:chgData name="Brendan Bignell (PRG)" userId="6f5c6f9b-ae0c-4059-b7f9-2610a3a311c7" providerId="ADAL" clId="{1315313A-2AD7-41CC-B0E7-4B3A713554B7}" dt="2023-10-11T03:53:27.708" v="8472" actId="478"/>
          <ac:spMkLst>
            <pc:docMk/>
            <pc:sldMk cId="752814286" sldId="257"/>
            <ac:spMk id="12" creationId="{92E876B6-44CA-4505-AC82-B6DD078C2784}"/>
          </ac:spMkLst>
        </pc:spChg>
        <pc:picChg chg="add del mod">
          <ac:chgData name="Brendan Bignell (PRG)" userId="6f5c6f9b-ae0c-4059-b7f9-2610a3a311c7" providerId="ADAL" clId="{1315313A-2AD7-41CC-B0E7-4B3A713554B7}" dt="2023-10-11T03:41:33.321" v="8230" actId="478"/>
          <ac:picMkLst>
            <pc:docMk/>
            <pc:sldMk cId="752814286" sldId="257"/>
            <ac:picMk id="3" creationId="{B4B04523-E03E-F440-DA3F-B23126900710}"/>
          </ac:picMkLst>
        </pc:picChg>
        <pc:picChg chg="add del mod">
          <ac:chgData name="Brendan Bignell (PRG)" userId="6f5c6f9b-ae0c-4059-b7f9-2610a3a311c7" providerId="ADAL" clId="{1315313A-2AD7-41CC-B0E7-4B3A713554B7}" dt="2023-09-15T09:48:44.975" v="4" actId="21"/>
          <ac:picMkLst>
            <pc:docMk/>
            <pc:sldMk cId="752814286" sldId="257"/>
            <ac:picMk id="3" creationId="{FB84C96B-DB44-9910-B71D-E1BBBF3EBACF}"/>
          </ac:picMkLst>
        </pc:picChg>
        <pc:picChg chg="add del mod">
          <ac:chgData name="Brendan Bignell (PRG)" userId="6f5c6f9b-ae0c-4059-b7f9-2610a3a311c7" providerId="ADAL" clId="{1315313A-2AD7-41CC-B0E7-4B3A713554B7}" dt="2023-09-15T12:16:56.590" v="30" actId="478"/>
          <ac:picMkLst>
            <pc:docMk/>
            <pc:sldMk cId="752814286" sldId="257"/>
            <ac:picMk id="5" creationId="{0A0AB579-3101-99E6-0C7D-EA268FDF8157}"/>
          </ac:picMkLst>
        </pc:picChg>
        <pc:picChg chg="mod">
          <ac:chgData name="Brendan Bignell (PRG)" userId="6f5c6f9b-ae0c-4059-b7f9-2610a3a311c7" providerId="ADAL" clId="{1315313A-2AD7-41CC-B0E7-4B3A713554B7}" dt="2023-09-21T17:14:21.923" v="7328" actId="1076"/>
          <ac:picMkLst>
            <pc:docMk/>
            <pc:sldMk cId="752814286" sldId="257"/>
            <ac:picMk id="6" creationId="{564745E8-B1EC-622B-98DE-A9800FB2769C}"/>
          </ac:picMkLst>
        </pc:picChg>
        <pc:picChg chg="mod">
          <ac:chgData name="Brendan Bignell (PRG)" userId="6f5c6f9b-ae0c-4059-b7f9-2610a3a311c7" providerId="ADAL" clId="{1315313A-2AD7-41CC-B0E7-4B3A713554B7}" dt="2023-09-15T12:40:29.626" v="330" actId="14861"/>
          <ac:picMkLst>
            <pc:docMk/>
            <pc:sldMk cId="752814286" sldId="257"/>
            <ac:picMk id="7" creationId="{00E40CE2-0826-8BBE-837C-15AA3948CA55}"/>
          </ac:picMkLst>
        </pc:picChg>
        <pc:picChg chg="mod">
          <ac:chgData name="Brendan Bignell (PRG)" userId="6f5c6f9b-ae0c-4059-b7f9-2610a3a311c7" providerId="ADAL" clId="{1315313A-2AD7-41CC-B0E7-4B3A713554B7}" dt="2023-09-21T17:14:16.710" v="7327" actId="1076"/>
          <ac:picMkLst>
            <pc:docMk/>
            <pc:sldMk cId="752814286" sldId="257"/>
            <ac:picMk id="8" creationId="{D9D3CF15-10C7-57B4-5936-21EED9081D2F}"/>
          </ac:picMkLst>
        </pc:picChg>
        <pc:picChg chg="mod">
          <ac:chgData name="Brendan Bignell (PRG)" userId="6f5c6f9b-ae0c-4059-b7f9-2610a3a311c7" providerId="ADAL" clId="{1315313A-2AD7-41CC-B0E7-4B3A713554B7}" dt="2023-10-11T03:55:46.851" v="8487" actId="1076"/>
          <ac:picMkLst>
            <pc:docMk/>
            <pc:sldMk cId="752814286" sldId="257"/>
            <ac:picMk id="14" creationId="{9A8AD548-922D-4E1D-B19C-5F6E808B8160}"/>
          </ac:picMkLst>
        </pc:picChg>
      </pc:sldChg>
      <pc:sldChg chg="addSp delSp modSp add mod modNotesTx">
        <pc:chgData name="Brendan Bignell (PRG)" userId="6f5c6f9b-ae0c-4059-b7f9-2610a3a311c7" providerId="ADAL" clId="{1315313A-2AD7-41CC-B0E7-4B3A713554B7}" dt="2023-10-03T07:28:07.219" v="8208" actId="313"/>
        <pc:sldMkLst>
          <pc:docMk/>
          <pc:sldMk cId="3740286033" sldId="277"/>
        </pc:sldMkLst>
        <pc:spChg chg="add del mod">
          <ac:chgData name="Brendan Bignell (PRG)" userId="6f5c6f9b-ae0c-4059-b7f9-2610a3a311c7" providerId="ADAL" clId="{1315313A-2AD7-41CC-B0E7-4B3A713554B7}" dt="2023-09-21T08:35:16.169" v="2451" actId="478"/>
          <ac:spMkLst>
            <pc:docMk/>
            <pc:sldMk cId="3740286033" sldId="277"/>
            <ac:spMk id="3" creationId="{C9140D66-740F-70B7-9EFD-92E6CDED6816}"/>
          </ac:spMkLst>
        </pc:spChg>
        <pc:spChg chg="del">
          <ac:chgData name="Brendan Bignell (PRG)" userId="6f5c6f9b-ae0c-4059-b7f9-2610a3a311c7" providerId="ADAL" clId="{1315313A-2AD7-41CC-B0E7-4B3A713554B7}" dt="2023-09-21T08:35:19.819" v="2452" actId="478"/>
          <ac:spMkLst>
            <pc:docMk/>
            <pc:sldMk cId="3740286033" sldId="277"/>
            <ac:spMk id="4" creationId="{E39EF484-38C8-4EDC-ACF5-695CFB216839}"/>
          </ac:spMkLst>
        </pc:spChg>
        <pc:spChg chg="del">
          <ac:chgData name="Brendan Bignell (PRG)" userId="6f5c6f9b-ae0c-4059-b7f9-2610a3a311c7" providerId="ADAL" clId="{1315313A-2AD7-41CC-B0E7-4B3A713554B7}" dt="2023-09-21T08:35:22.660" v="2453" actId="478"/>
          <ac:spMkLst>
            <pc:docMk/>
            <pc:sldMk cId="3740286033" sldId="277"/>
            <ac:spMk id="5" creationId="{AFD183D7-B16E-4A9D-BC4B-D1EC347BF97E}"/>
          </ac:spMkLst>
        </pc:spChg>
        <pc:spChg chg="del">
          <ac:chgData name="Brendan Bignell (PRG)" userId="6f5c6f9b-ae0c-4059-b7f9-2610a3a311c7" providerId="ADAL" clId="{1315313A-2AD7-41CC-B0E7-4B3A713554B7}" dt="2023-09-21T08:35:44.119" v="2455" actId="478"/>
          <ac:spMkLst>
            <pc:docMk/>
            <pc:sldMk cId="3740286033" sldId="277"/>
            <ac:spMk id="7" creationId="{3E174092-82D3-44E0-8948-4096232ED0A7}"/>
          </ac:spMkLst>
        </pc:spChg>
        <pc:spChg chg="add del mod">
          <ac:chgData name="Brendan Bignell (PRG)" userId="6f5c6f9b-ae0c-4059-b7f9-2610a3a311c7" providerId="ADAL" clId="{1315313A-2AD7-41CC-B0E7-4B3A713554B7}" dt="2023-09-21T08:35:57.426" v="2456" actId="478"/>
          <ac:spMkLst>
            <pc:docMk/>
            <pc:sldMk cId="3740286033" sldId="277"/>
            <ac:spMk id="10" creationId="{F6D59F5D-5E77-466B-BB82-E7F2F6E8B2A2}"/>
          </ac:spMkLst>
        </pc:spChg>
        <pc:spChg chg="add mod">
          <ac:chgData name="Brendan Bignell (PRG)" userId="6f5c6f9b-ae0c-4059-b7f9-2610a3a311c7" providerId="ADAL" clId="{1315313A-2AD7-41CC-B0E7-4B3A713554B7}" dt="2023-09-21T17:16:51.875" v="7382" actId="20577"/>
          <ac:spMkLst>
            <pc:docMk/>
            <pc:sldMk cId="3740286033" sldId="277"/>
            <ac:spMk id="12" creationId="{9E733FB7-6D7A-4AB3-98C0-C6D490B44067}"/>
          </ac:spMkLst>
        </pc:spChg>
        <pc:spChg chg="add mod">
          <ac:chgData name="Brendan Bignell (PRG)" userId="6f5c6f9b-ae0c-4059-b7f9-2610a3a311c7" providerId="ADAL" clId="{1315313A-2AD7-41CC-B0E7-4B3A713554B7}" dt="2023-09-21T08:47:06.965" v="2577"/>
          <ac:spMkLst>
            <pc:docMk/>
            <pc:sldMk cId="3740286033" sldId="277"/>
            <ac:spMk id="19" creationId="{CFFBF793-973D-5204-6107-AA05D8637E02}"/>
          </ac:spMkLst>
        </pc:spChg>
        <pc:spChg chg="add mod">
          <ac:chgData name="Brendan Bignell (PRG)" userId="6f5c6f9b-ae0c-4059-b7f9-2610a3a311c7" providerId="ADAL" clId="{1315313A-2AD7-41CC-B0E7-4B3A713554B7}" dt="2023-09-21T08:47:06.965" v="2577"/>
          <ac:spMkLst>
            <pc:docMk/>
            <pc:sldMk cId="3740286033" sldId="277"/>
            <ac:spMk id="20" creationId="{D67A04FA-ADD1-A025-23FF-45D60790EB32}"/>
          </ac:spMkLst>
        </pc:spChg>
        <pc:spChg chg="add mod">
          <ac:chgData name="Brendan Bignell (PRG)" userId="6f5c6f9b-ae0c-4059-b7f9-2610a3a311c7" providerId="ADAL" clId="{1315313A-2AD7-41CC-B0E7-4B3A713554B7}" dt="2023-09-21T08:47:06.965" v="2577"/>
          <ac:spMkLst>
            <pc:docMk/>
            <pc:sldMk cId="3740286033" sldId="277"/>
            <ac:spMk id="21" creationId="{834A0F2E-6388-F4B0-B782-F994FE6A6887}"/>
          </ac:spMkLst>
        </pc:spChg>
        <pc:spChg chg="add mod">
          <ac:chgData name="Brendan Bignell (PRG)" userId="6f5c6f9b-ae0c-4059-b7f9-2610a3a311c7" providerId="ADAL" clId="{1315313A-2AD7-41CC-B0E7-4B3A713554B7}" dt="2023-09-21T08:47:06.965" v="2577"/>
          <ac:spMkLst>
            <pc:docMk/>
            <pc:sldMk cId="3740286033" sldId="277"/>
            <ac:spMk id="22" creationId="{894EE5C9-49E4-E3D6-AD8D-2BF009041C12}"/>
          </ac:spMkLst>
        </pc:spChg>
        <pc:spChg chg="add mod">
          <ac:chgData name="Brendan Bignell (PRG)" userId="6f5c6f9b-ae0c-4059-b7f9-2610a3a311c7" providerId="ADAL" clId="{1315313A-2AD7-41CC-B0E7-4B3A713554B7}" dt="2023-09-21T08:47:06.965" v="2577"/>
          <ac:spMkLst>
            <pc:docMk/>
            <pc:sldMk cId="3740286033" sldId="277"/>
            <ac:spMk id="23" creationId="{3778C4ED-2380-47AF-A9D3-6C332A20F72F}"/>
          </ac:spMkLst>
        </pc:spChg>
        <pc:spChg chg="add mod">
          <ac:chgData name="Brendan Bignell (PRG)" userId="6f5c6f9b-ae0c-4059-b7f9-2610a3a311c7" providerId="ADAL" clId="{1315313A-2AD7-41CC-B0E7-4B3A713554B7}" dt="2023-09-21T08:47:06.965" v="2577"/>
          <ac:spMkLst>
            <pc:docMk/>
            <pc:sldMk cId="3740286033" sldId="277"/>
            <ac:spMk id="24" creationId="{5F4EEF7F-57B5-8FF2-345E-C89AD72EF5A9}"/>
          </ac:spMkLst>
        </pc:spChg>
        <pc:spChg chg="add mod">
          <ac:chgData name="Brendan Bignell (PRG)" userId="6f5c6f9b-ae0c-4059-b7f9-2610a3a311c7" providerId="ADAL" clId="{1315313A-2AD7-41CC-B0E7-4B3A713554B7}" dt="2023-09-21T08:47:06.965" v="2577"/>
          <ac:spMkLst>
            <pc:docMk/>
            <pc:sldMk cId="3740286033" sldId="277"/>
            <ac:spMk id="25" creationId="{093E586B-A64D-9B10-26F2-63C906986640}"/>
          </ac:spMkLst>
        </pc:spChg>
        <pc:spChg chg="add mod">
          <ac:chgData name="Brendan Bignell (PRG)" userId="6f5c6f9b-ae0c-4059-b7f9-2610a3a311c7" providerId="ADAL" clId="{1315313A-2AD7-41CC-B0E7-4B3A713554B7}" dt="2023-09-21T08:47:06.965" v="2577"/>
          <ac:spMkLst>
            <pc:docMk/>
            <pc:sldMk cId="3740286033" sldId="277"/>
            <ac:spMk id="26" creationId="{6BAB22C9-3E26-DE2D-9ABF-DF38BEDB2B22}"/>
          </ac:spMkLst>
        </pc:spChg>
        <pc:grpChg chg="add mod">
          <ac:chgData name="Brendan Bignell (PRG)" userId="6f5c6f9b-ae0c-4059-b7f9-2610a3a311c7" providerId="ADAL" clId="{1315313A-2AD7-41CC-B0E7-4B3A713554B7}" dt="2023-09-21T08:47:06.965" v="2577"/>
          <ac:grpSpMkLst>
            <pc:docMk/>
            <pc:sldMk cId="3740286033" sldId="277"/>
            <ac:grpSpMk id="15" creationId="{934423F4-AFB4-1654-21B8-C90491B866D1}"/>
          </ac:grpSpMkLst>
        </pc:grpChg>
        <pc:grpChg chg="add mod">
          <ac:chgData name="Brendan Bignell (PRG)" userId="6f5c6f9b-ae0c-4059-b7f9-2610a3a311c7" providerId="ADAL" clId="{1315313A-2AD7-41CC-B0E7-4B3A713554B7}" dt="2023-09-21T08:47:06.965" v="2577"/>
          <ac:grpSpMkLst>
            <pc:docMk/>
            <pc:sldMk cId="3740286033" sldId="277"/>
            <ac:grpSpMk id="16" creationId="{61496798-37E5-1322-A680-AE7558A638FB}"/>
          </ac:grpSpMkLst>
        </pc:grpChg>
        <pc:grpChg chg="add mod">
          <ac:chgData name="Brendan Bignell (PRG)" userId="6f5c6f9b-ae0c-4059-b7f9-2610a3a311c7" providerId="ADAL" clId="{1315313A-2AD7-41CC-B0E7-4B3A713554B7}" dt="2023-09-21T08:47:06.965" v="2577"/>
          <ac:grpSpMkLst>
            <pc:docMk/>
            <pc:sldMk cId="3740286033" sldId="277"/>
            <ac:grpSpMk id="17" creationId="{DE3FE6D1-772F-1C18-CDF5-CD6F9DD2C3B4}"/>
          </ac:grpSpMkLst>
        </pc:grpChg>
        <pc:grpChg chg="add mod">
          <ac:chgData name="Brendan Bignell (PRG)" userId="6f5c6f9b-ae0c-4059-b7f9-2610a3a311c7" providerId="ADAL" clId="{1315313A-2AD7-41CC-B0E7-4B3A713554B7}" dt="2023-09-21T08:47:06.965" v="2577"/>
          <ac:grpSpMkLst>
            <pc:docMk/>
            <pc:sldMk cId="3740286033" sldId="277"/>
            <ac:grpSpMk id="18" creationId="{87618697-C6FF-67DB-09C3-B6B7BB49B598}"/>
          </ac:grpSpMkLst>
        </pc:grpChg>
        <pc:graphicFrameChg chg="del">
          <ac:chgData name="Brendan Bignell (PRG)" userId="6f5c6f9b-ae0c-4059-b7f9-2610a3a311c7" providerId="ADAL" clId="{1315313A-2AD7-41CC-B0E7-4B3A713554B7}" dt="2023-09-21T08:35:11.858" v="2450" actId="478"/>
          <ac:graphicFrameMkLst>
            <pc:docMk/>
            <pc:sldMk cId="3740286033" sldId="277"/>
            <ac:graphicFrameMk id="11" creationId="{E4A6D503-95F0-4FD3-86D4-D1170C6E2B64}"/>
          </ac:graphicFrameMkLst>
        </pc:graphicFrameChg>
        <pc:graphicFrameChg chg="add del mod modGraphic">
          <ac:chgData name="Brendan Bignell (PRG)" userId="6f5c6f9b-ae0c-4059-b7f9-2610a3a311c7" providerId="ADAL" clId="{1315313A-2AD7-41CC-B0E7-4B3A713554B7}" dt="2023-09-21T08:43:59.103" v="2574" actId="478"/>
          <ac:graphicFrameMkLst>
            <pc:docMk/>
            <pc:sldMk cId="3740286033" sldId="277"/>
            <ac:graphicFrameMk id="13" creationId="{7453CF73-6D1A-9DAD-86C7-DC3C4DB7A3E1}"/>
          </ac:graphicFrameMkLst>
        </pc:graphicFrameChg>
        <pc:graphicFrameChg chg="add mod modGraphic">
          <ac:chgData name="Brendan Bignell (PRG)" userId="6f5c6f9b-ae0c-4059-b7f9-2610a3a311c7" providerId="ADAL" clId="{1315313A-2AD7-41CC-B0E7-4B3A713554B7}" dt="2023-10-03T07:28:07.219" v="8208" actId="313"/>
          <ac:graphicFrameMkLst>
            <pc:docMk/>
            <pc:sldMk cId="3740286033" sldId="277"/>
            <ac:graphicFrameMk id="14" creationId="{E0ACFEC0-24A3-14B5-6A03-9505CCDB2886}"/>
          </ac:graphicFrameMkLst>
        </pc:graphicFrameChg>
        <pc:graphicFrameChg chg="add mod">
          <ac:chgData name="Brendan Bignell (PRG)" userId="6f5c6f9b-ae0c-4059-b7f9-2610a3a311c7" providerId="ADAL" clId="{1315313A-2AD7-41CC-B0E7-4B3A713554B7}" dt="2023-09-21T17:18:34.502" v="7424" actId="20577"/>
          <ac:graphicFrameMkLst>
            <pc:docMk/>
            <pc:sldMk cId="3740286033" sldId="277"/>
            <ac:graphicFrameMk id="27" creationId="{9C9C953C-0E78-3CE1-0826-DD3BB7057B30}"/>
          </ac:graphicFrameMkLst>
        </pc:graphicFrameChg>
        <pc:picChg chg="add mod">
          <ac:chgData name="Brendan Bignell (PRG)" userId="6f5c6f9b-ae0c-4059-b7f9-2610a3a311c7" providerId="ADAL" clId="{1315313A-2AD7-41CC-B0E7-4B3A713554B7}" dt="2023-09-21T08:35:34.469" v="2454"/>
          <ac:picMkLst>
            <pc:docMk/>
            <pc:sldMk cId="3740286033" sldId="277"/>
            <ac:picMk id="8" creationId="{0B6D844E-6EA4-5B54-E904-D0226AC29803}"/>
          </ac:picMkLst>
        </pc:picChg>
      </pc:sldChg>
      <pc:sldChg chg="addSp delSp modSp mod delAnim modAnim modNotesTx">
        <pc:chgData name="Brendan Bignell (PRG)" userId="6f5c6f9b-ae0c-4059-b7f9-2610a3a311c7" providerId="ADAL" clId="{1315313A-2AD7-41CC-B0E7-4B3A713554B7}" dt="2023-10-06T14:09:15.067" v="8229" actId="20577"/>
        <pc:sldMkLst>
          <pc:docMk/>
          <pc:sldMk cId="560021826" sldId="317"/>
        </pc:sldMkLst>
        <pc:spChg chg="add mod">
          <ac:chgData name="Brendan Bignell (PRG)" userId="6f5c6f9b-ae0c-4059-b7f9-2610a3a311c7" providerId="ADAL" clId="{1315313A-2AD7-41CC-B0E7-4B3A713554B7}" dt="2023-09-21T10:48:04.831" v="4842" actId="20577"/>
          <ac:spMkLst>
            <pc:docMk/>
            <pc:sldMk cId="560021826" sldId="317"/>
            <ac:spMk id="2" creationId="{7740720D-A308-8B0C-CC3C-1CA7E315E8B2}"/>
          </ac:spMkLst>
        </pc:spChg>
        <pc:spChg chg="add mod">
          <ac:chgData name="Brendan Bignell (PRG)" userId="6f5c6f9b-ae0c-4059-b7f9-2610a3a311c7" providerId="ADAL" clId="{1315313A-2AD7-41CC-B0E7-4B3A713554B7}" dt="2023-09-21T11:50:46.539" v="5809" actId="1076"/>
          <ac:spMkLst>
            <pc:docMk/>
            <pc:sldMk cId="560021826" sldId="317"/>
            <ac:spMk id="6" creationId="{2F1A10DD-5876-61EC-C705-46F321B45B14}"/>
          </ac:spMkLst>
        </pc:spChg>
        <pc:spChg chg="mod">
          <ac:chgData name="Brendan Bignell (PRG)" userId="6f5c6f9b-ae0c-4059-b7f9-2610a3a311c7" providerId="ADAL" clId="{1315313A-2AD7-41CC-B0E7-4B3A713554B7}" dt="2023-09-21T11:51:26.413" v="5831" actId="20577"/>
          <ac:spMkLst>
            <pc:docMk/>
            <pc:sldMk cId="560021826" sldId="317"/>
            <ac:spMk id="15" creationId="{40F1DF5B-353A-4270-8C10-6A1509441174}"/>
          </ac:spMkLst>
        </pc:spChg>
        <pc:spChg chg="add del mod">
          <ac:chgData name="Brendan Bignell (PRG)" userId="6f5c6f9b-ae0c-4059-b7f9-2610a3a311c7" providerId="ADAL" clId="{1315313A-2AD7-41CC-B0E7-4B3A713554B7}" dt="2023-09-21T11:00:58.374" v="4930" actId="478"/>
          <ac:spMkLst>
            <pc:docMk/>
            <pc:sldMk cId="560021826" sldId="317"/>
            <ac:spMk id="16" creationId="{86B4C637-CA4B-A6D4-B8B5-F93108118B7F}"/>
          </ac:spMkLst>
        </pc:spChg>
        <pc:spChg chg="add mod">
          <ac:chgData name="Brendan Bignell (PRG)" userId="6f5c6f9b-ae0c-4059-b7f9-2610a3a311c7" providerId="ADAL" clId="{1315313A-2AD7-41CC-B0E7-4B3A713554B7}" dt="2023-09-21T11:52:08.376" v="5847" actId="3064"/>
          <ac:spMkLst>
            <pc:docMk/>
            <pc:sldMk cId="560021826" sldId="317"/>
            <ac:spMk id="17" creationId="{AD972F97-2FAA-618F-BD9C-FDD9DDFD9783}"/>
          </ac:spMkLst>
        </pc:spChg>
        <pc:spChg chg="add del mod">
          <ac:chgData name="Brendan Bignell (PRG)" userId="6f5c6f9b-ae0c-4059-b7f9-2610a3a311c7" providerId="ADAL" clId="{1315313A-2AD7-41CC-B0E7-4B3A713554B7}" dt="2023-09-21T11:02:31.966" v="4944"/>
          <ac:spMkLst>
            <pc:docMk/>
            <pc:sldMk cId="560021826" sldId="317"/>
            <ac:spMk id="22" creationId="{6763E4B6-7D9D-8DB0-BCA5-3CF0B87BB4B4}"/>
          </ac:spMkLst>
        </pc:spChg>
        <pc:spChg chg="mod topLvl">
          <ac:chgData name="Brendan Bignell (PRG)" userId="6f5c6f9b-ae0c-4059-b7f9-2610a3a311c7" providerId="ADAL" clId="{1315313A-2AD7-41CC-B0E7-4B3A713554B7}" dt="2023-09-21T11:50:35.517" v="5807" actId="14100"/>
          <ac:spMkLst>
            <pc:docMk/>
            <pc:sldMk cId="560021826" sldId="317"/>
            <ac:spMk id="23" creationId="{F62DB2C5-35CF-DE3F-349E-65D241DC7CDD}"/>
          </ac:spMkLst>
        </pc:spChg>
        <pc:spChg chg="mod ord topLvl">
          <ac:chgData name="Brendan Bignell (PRG)" userId="6f5c6f9b-ae0c-4059-b7f9-2610a3a311c7" providerId="ADAL" clId="{1315313A-2AD7-41CC-B0E7-4B3A713554B7}" dt="2023-09-21T11:40:43.389" v="5451" actId="1076"/>
          <ac:spMkLst>
            <pc:docMk/>
            <pc:sldMk cId="560021826" sldId="317"/>
            <ac:spMk id="24" creationId="{0352A316-BB0B-30DF-A554-EC2E1D8AAE04}"/>
          </ac:spMkLst>
        </pc:spChg>
        <pc:spChg chg="add mod">
          <ac:chgData name="Brendan Bignell (PRG)" userId="6f5c6f9b-ae0c-4059-b7f9-2610a3a311c7" providerId="ADAL" clId="{1315313A-2AD7-41CC-B0E7-4B3A713554B7}" dt="2023-09-21T11:39:47.583" v="5445" actId="1076"/>
          <ac:spMkLst>
            <pc:docMk/>
            <pc:sldMk cId="560021826" sldId="317"/>
            <ac:spMk id="25" creationId="{BF94C6DD-E34D-6160-3A98-36E7BD89B186}"/>
          </ac:spMkLst>
        </pc:spChg>
        <pc:spChg chg="add del mod">
          <ac:chgData name="Brendan Bignell (PRG)" userId="6f5c6f9b-ae0c-4059-b7f9-2610a3a311c7" providerId="ADAL" clId="{1315313A-2AD7-41CC-B0E7-4B3A713554B7}" dt="2023-09-21T11:26:07.754" v="5402" actId="1076"/>
          <ac:spMkLst>
            <pc:docMk/>
            <pc:sldMk cId="560021826" sldId="317"/>
            <ac:spMk id="27" creationId="{F7BE2F8D-F540-8C05-5193-DD09D9D0C5BE}"/>
          </ac:spMkLst>
        </pc:spChg>
        <pc:spChg chg="add mod">
          <ac:chgData name="Brendan Bignell (PRG)" userId="6f5c6f9b-ae0c-4059-b7f9-2610a3a311c7" providerId="ADAL" clId="{1315313A-2AD7-41CC-B0E7-4B3A713554B7}" dt="2023-09-21T11:26:07.754" v="5402" actId="1076"/>
          <ac:spMkLst>
            <pc:docMk/>
            <pc:sldMk cId="560021826" sldId="317"/>
            <ac:spMk id="28" creationId="{0B72112F-90F0-F028-CD62-911B287B88C0}"/>
          </ac:spMkLst>
        </pc:spChg>
        <pc:spChg chg="add mod">
          <ac:chgData name="Brendan Bignell (PRG)" userId="6f5c6f9b-ae0c-4059-b7f9-2610a3a311c7" providerId="ADAL" clId="{1315313A-2AD7-41CC-B0E7-4B3A713554B7}" dt="2023-09-21T11:26:07.754" v="5402" actId="1076"/>
          <ac:spMkLst>
            <pc:docMk/>
            <pc:sldMk cId="560021826" sldId="317"/>
            <ac:spMk id="29" creationId="{DAA14BD5-9ACE-3E22-1336-062CCD1707FE}"/>
          </ac:spMkLst>
        </pc:spChg>
        <pc:spChg chg="add mod">
          <ac:chgData name="Brendan Bignell (PRG)" userId="6f5c6f9b-ae0c-4059-b7f9-2610a3a311c7" providerId="ADAL" clId="{1315313A-2AD7-41CC-B0E7-4B3A713554B7}" dt="2023-09-21T11:26:07.754" v="5402" actId="1076"/>
          <ac:spMkLst>
            <pc:docMk/>
            <pc:sldMk cId="560021826" sldId="317"/>
            <ac:spMk id="30" creationId="{152B5367-8BD2-2D7F-71F1-2D5C909AD333}"/>
          </ac:spMkLst>
        </pc:spChg>
        <pc:spChg chg="add del">
          <ac:chgData name="Brendan Bignell (PRG)" userId="6f5c6f9b-ae0c-4059-b7f9-2610a3a311c7" providerId="ADAL" clId="{1315313A-2AD7-41CC-B0E7-4B3A713554B7}" dt="2023-09-21T11:06:49.327" v="4981" actId="11529"/>
          <ac:spMkLst>
            <pc:docMk/>
            <pc:sldMk cId="560021826" sldId="317"/>
            <ac:spMk id="31" creationId="{95FA9FAD-AC9A-0F79-B84B-ED74AF21D4F3}"/>
          </ac:spMkLst>
        </pc:spChg>
        <pc:spChg chg="add mod">
          <ac:chgData name="Brendan Bignell (PRG)" userId="6f5c6f9b-ae0c-4059-b7f9-2610a3a311c7" providerId="ADAL" clId="{1315313A-2AD7-41CC-B0E7-4B3A713554B7}" dt="2023-09-21T11:31:43.798" v="5410" actId="207"/>
          <ac:spMkLst>
            <pc:docMk/>
            <pc:sldMk cId="560021826" sldId="317"/>
            <ac:spMk id="32" creationId="{F7BE0D5E-7146-3F37-9F4C-B39879F73340}"/>
          </ac:spMkLst>
        </pc:spChg>
        <pc:spChg chg="mod ord">
          <ac:chgData name="Brendan Bignell (PRG)" userId="6f5c6f9b-ae0c-4059-b7f9-2610a3a311c7" providerId="ADAL" clId="{1315313A-2AD7-41CC-B0E7-4B3A713554B7}" dt="2023-10-06T14:09:15.067" v="8229" actId="20577"/>
          <ac:spMkLst>
            <pc:docMk/>
            <pc:sldMk cId="560021826" sldId="317"/>
            <ac:spMk id="33" creationId="{A7E357BF-52BA-B4B1-897A-0BFFADB53623}"/>
          </ac:spMkLst>
        </pc:spChg>
        <pc:spChg chg="add mod">
          <ac:chgData name="Brendan Bignell (PRG)" userId="6f5c6f9b-ae0c-4059-b7f9-2610a3a311c7" providerId="ADAL" clId="{1315313A-2AD7-41CC-B0E7-4B3A713554B7}" dt="2023-09-21T11:32:03.682" v="5412" actId="207"/>
          <ac:spMkLst>
            <pc:docMk/>
            <pc:sldMk cId="560021826" sldId="317"/>
            <ac:spMk id="34" creationId="{9C0920A8-9C59-2BF0-F9A4-D1DCAE705CD1}"/>
          </ac:spMkLst>
        </pc:spChg>
        <pc:spChg chg="mod">
          <ac:chgData name="Brendan Bignell (PRG)" userId="6f5c6f9b-ae0c-4059-b7f9-2610a3a311c7" providerId="ADAL" clId="{1315313A-2AD7-41CC-B0E7-4B3A713554B7}" dt="2023-09-21T17:21:56.873" v="7434" actId="20577"/>
          <ac:spMkLst>
            <pc:docMk/>
            <pc:sldMk cId="560021826" sldId="317"/>
            <ac:spMk id="39" creationId="{8FF54669-64C1-CBD1-D891-51A2C1D7D142}"/>
          </ac:spMkLst>
        </pc:spChg>
        <pc:spChg chg="add mod">
          <ac:chgData name="Brendan Bignell (PRG)" userId="6f5c6f9b-ae0c-4059-b7f9-2610a3a311c7" providerId="ADAL" clId="{1315313A-2AD7-41CC-B0E7-4B3A713554B7}" dt="2023-09-21T11:32:37.582" v="5413" actId="14838"/>
          <ac:spMkLst>
            <pc:docMk/>
            <pc:sldMk cId="560021826" sldId="317"/>
            <ac:spMk id="40" creationId="{04C002DF-8D4C-2E27-C8EF-942ED5FAF39F}"/>
          </ac:spMkLst>
        </pc:spChg>
        <pc:spChg chg="add mod">
          <ac:chgData name="Brendan Bignell (PRG)" userId="6f5c6f9b-ae0c-4059-b7f9-2610a3a311c7" providerId="ADAL" clId="{1315313A-2AD7-41CC-B0E7-4B3A713554B7}" dt="2023-09-21T11:26:07.754" v="5402" actId="1076"/>
          <ac:spMkLst>
            <pc:docMk/>
            <pc:sldMk cId="560021826" sldId="317"/>
            <ac:spMk id="41" creationId="{6305BDBC-4D48-AD14-56A9-1E7909ADEE15}"/>
          </ac:spMkLst>
        </pc:spChg>
        <pc:spChg chg="add mod">
          <ac:chgData name="Brendan Bignell (PRG)" userId="6f5c6f9b-ae0c-4059-b7f9-2610a3a311c7" providerId="ADAL" clId="{1315313A-2AD7-41CC-B0E7-4B3A713554B7}" dt="2023-09-21T11:26:07.754" v="5402" actId="1076"/>
          <ac:spMkLst>
            <pc:docMk/>
            <pc:sldMk cId="560021826" sldId="317"/>
            <ac:spMk id="42" creationId="{ABC9889B-9B39-9C6E-3D37-695D93B52023}"/>
          </ac:spMkLst>
        </pc:spChg>
        <pc:spChg chg="add mod">
          <ac:chgData name="Brendan Bignell (PRG)" userId="6f5c6f9b-ae0c-4059-b7f9-2610a3a311c7" providerId="ADAL" clId="{1315313A-2AD7-41CC-B0E7-4B3A713554B7}" dt="2023-09-21T11:39:17.449" v="5443" actId="1076"/>
          <ac:spMkLst>
            <pc:docMk/>
            <pc:sldMk cId="560021826" sldId="317"/>
            <ac:spMk id="43" creationId="{FA88F63B-511B-5956-BAA8-9E4075DD8483}"/>
          </ac:spMkLst>
        </pc:spChg>
        <pc:spChg chg="add del mod">
          <ac:chgData name="Brendan Bignell (PRG)" userId="6f5c6f9b-ae0c-4059-b7f9-2610a3a311c7" providerId="ADAL" clId="{1315313A-2AD7-41CC-B0E7-4B3A713554B7}" dt="2023-09-21T11:50:22.977" v="5806" actId="478"/>
          <ac:spMkLst>
            <pc:docMk/>
            <pc:sldMk cId="560021826" sldId="317"/>
            <ac:spMk id="44" creationId="{3647A60C-2C14-AA6B-1896-5A57F629AB3D}"/>
          </ac:spMkLst>
        </pc:spChg>
        <pc:spChg chg="mod ord">
          <ac:chgData name="Brendan Bignell (PRG)" userId="6f5c6f9b-ae0c-4059-b7f9-2610a3a311c7" providerId="ADAL" clId="{1315313A-2AD7-41CC-B0E7-4B3A713554B7}" dt="2023-09-18T08:15:13.027" v="1418" actId="1076"/>
          <ac:spMkLst>
            <pc:docMk/>
            <pc:sldMk cId="560021826" sldId="317"/>
            <ac:spMk id="45" creationId="{370E1DAB-D460-ED04-3725-0E4E6F14D487}"/>
          </ac:spMkLst>
        </pc:spChg>
        <pc:spChg chg="mod ord">
          <ac:chgData name="Brendan Bignell (PRG)" userId="6f5c6f9b-ae0c-4059-b7f9-2610a3a311c7" providerId="ADAL" clId="{1315313A-2AD7-41CC-B0E7-4B3A713554B7}" dt="2023-09-18T08:15:19.376" v="1419" actId="1076"/>
          <ac:spMkLst>
            <pc:docMk/>
            <pc:sldMk cId="560021826" sldId="317"/>
            <ac:spMk id="47" creationId="{DAA742B8-50DC-9F47-3233-DC34CBED66D9}"/>
          </ac:spMkLst>
        </pc:spChg>
        <pc:grpChg chg="add mod">
          <ac:chgData name="Brendan Bignell (PRG)" userId="6f5c6f9b-ae0c-4059-b7f9-2610a3a311c7" providerId="ADAL" clId="{1315313A-2AD7-41CC-B0E7-4B3A713554B7}" dt="2023-09-21T11:41:30.959" v="5454" actId="1076"/>
          <ac:grpSpMkLst>
            <pc:docMk/>
            <pc:sldMk cId="560021826" sldId="317"/>
            <ac:grpSpMk id="11" creationId="{B5DB9D58-C595-63F5-D7D9-76EF7DA1BFDA}"/>
          </ac:grpSpMkLst>
        </pc:grpChg>
        <pc:grpChg chg="del mod">
          <ac:chgData name="Brendan Bignell (PRG)" userId="6f5c6f9b-ae0c-4059-b7f9-2610a3a311c7" providerId="ADAL" clId="{1315313A-2AD7-41CC-B0E7-4B3A713554B7}" dt="2023-09-15T12:18:59.460" v="62" actId="165"/>
          <ac:grpSpMkLst>
            <pc:docMk/>
            <pc:sldMk cId="560021826" sldId="317"/>
            <ac:grpSpMk id="52" creationId="{B7298B8D-3C48-0FF2-95DE-8C059CB188E9}"/>
          </ac:grpSpMkLst>
        </pc:grpChg>
        <pc:graphicFrameChg chg="add del mod modGraphic">
          <ac:chgData name="Brendan Bignell (PRG)" userId="6f5c6f9b-ae0c-4059-b7f9-2610a3a311c7" providerId="ADAL" clId="{1315313A-2AD7-41CC-B0E7-4B3A713554B7}" dt="2023-09-15T12:50:53.691" v="415" actId="478"/>
          <ac:graphicFrameMkLst>
            <pc:docMk/>
            <pc:sldMk cId="560021826" sldId="317"/>
            <ac:graphicFrameMk id="13" creationId="{86603FC6-A8EF-A39E-AAB9-E6D14A59B689}"/>
          </ac:graphicFrameMkLst>
        </pc:graphicFrameChg>
        <pc:picChg chg="add del mod">
          <ac:chgData name="Brendan Bignell (PRG)" userId="6f5c6f9b-ae0c-4059-b7f9-2610a3a311c7" providerId="ADAL" clId="{1315313A-2AD7-41CC-B0E7-4B3A713554B7}" dt="2023-09-15T09:53:09.478" v="24" actId="21"/>
          <ac:picMkLst>
            <pc:docMk/>
            <pc:sldMk cId="560021826" sldId="317"/>
            <ac:picMk id="2" creationId="{D59CEA53-A58D-E933-42AF-212EAC3D9DA5}"/>
          </ac:picMkLst>
        </pc:picChg>
        <pc:picChg chg="mod topLvl">
          <ac:chgData name="Brendan Bignell (PRG)" userId="6f5c6f9b-ae0c-4059-b7f9-2610a3a311c7" providerId="ADAL" clId="{1315313A-2AD7-41CC-B0E7-4B3A713554B7}" dt="2023-09-21T11:41:36.219" v="5458" actId="1035"/>
          <ac:picMkLst>
            <pc:docMk/>
            <pc:sldMk cId="560021826" sldId="317"/>
            <ac:picMk id="5" creationId="{817F4335-6BE1-EE27-08A3-961A39C38001}"/>
          </ac:picMkLst>
        </pc:picChg>
        <pc:picChg chg="mod topLvl">
          <ac:chgData name="Brendan Bignell (PRG)" userId="6f5c6f9b-ae0c-4059-b7f9-2610a3a311c7" providerId="ADAL" clId="{1315313A-2AD7-41CC-B0E7-4B3A713554B7}" dt="2023-09-15T12:20:30.546" v="133" actId="164"/>
          <ac:picMkLst>
            <pc:docMk/>
            <pc:sldMk cId="560021826" sldId="317"/>
            <ac:picMk id="7" creationId="{A7241413-6E9E-750C-C529-CAA79E99DE5F}"/>
          </ac:picMkLst>
        </pc:picChg>
        <pc:picChg chg="mod">
          <ac:chgData name="Brendan Bignell (PRG)" userId="6f5c6f9b-ae0c-4059-b7f9-2610a3a311c7" providerId="ADAL" clId="{1315313A-2AD7-41CC-B0E7-4B3A713554B7}" dt="2023-09-18T08:02:45.290" v="848" actId="1076"/>
          <ac:picMkLst>
            <pc:docMk/>
            <pc:sldMk cId="560021826" sldId="317"/>
            <ac:picMk id="8" creationId="{5FED7C55-F545-49A1-90FD-D853A25AB453}"/>
          </ac:picMkLst>
        </pc:picChg>
        <pc:picChg chg="mod">
          <ac:chgData name="Brendan Bignell (PRG)" userId="6f5c6f9b-ae0c-4059-b7f9-2610a3a311c7" providerId="ADAL" clId="{1315313A-2AD7-41CC-B0E7-4B3A713554B7}" dt="2023-09-15T12:40:17.919" v="328" actId="14861"/>
          <ac:picMkLst>
            <pc:docMk/>
            <pc:sldMk cId="560021826" sldId="317"/>
            <ac:picMk id="9" creationId="{99D5D2BB-BF1D-9EB3-463A-5A71DFAA3980}"/>
          </ac:picMkLst>
        </pc:picChg>
        <pc:picChg chg="mod topLvl">
          <ac:chgData name="Brendan Bignell (PRG)" userId="6f5c6f9b-ae0c-4059-b7f9-2610a3a311c7" providerId="ADAL" clId="{1315313A-2AD7-41CC-B0E7-4B3A713554B7}" dt="2023-09-21T11:03:29.622" v="4949" actId="1076"/>
          <ac:picMkLst>
            <pc:docMk/>
            <pc:sldMk cId="560021826" sldId="317"/>
            <ac:picMk id="10" creationId="{E2EDF054-7AF3-D1DD-9E69-708E1985CB38}"/>
          </ac:picMkLst>
        </pc:picChg>
        <pc:picChg chg="mod topLvl">
          <ac:chgData name="Brendan Bignell (PRG)" userId="6f5c6f9b-ae0c-4059-b7f9-2610a3a311c7" providerId="ADAL" clId="{1315313A-2AD7-41CC-B0E7-4B3A713554B7}" dt="2023-09-15T12:20:30.546" v="133" actId="164"/>
          <ac:picMkLst>
            <pc:docMk/>
            <pc:sldMk cId="560021826" sldId="317"/>
            <ac:picMk id="12" creationId="{892EA991-3422-511A-9F18-074BA6DF9114}"/>
          </ac:picMkLst>
        </pc:picChg>
        <pc:picChg chg="add del mod ord">
          <ac:chgData name="Brendan Bignell (PRG)" userId="6f5c6f9b-ae0c-4059-b7f9-2610a3a311c7" providerId="ADAL" clId="{1315313A-2AD7-41CC-B0E7-4B3A713554B7}" dt="2023-09-21T11:01:00.306" v="4931" actId="478"/>
          <ac:picMkLst>
            <pc:docMk/>
            <pc:sldMk cId="560021826" sldId="317"/>
            <ac:picMk id="13" creationId="{8A715767-30D4-6F95-177D-989FC53BC425}"/>
          </ac:picMkLst>
        </pc:picChg>
        <pc:picChg chg="mod topLvl">
          <ac:chgData name="Brendan Bignell (PRG)" userId="6f5c6f9b-ae0c-4059-b7f9-2610a3a311c7" providerId="ADAL" clId="{1315313A-2AD7-41CC-B0E7-4B3A713554B7}" dt="2023-09-15T12:20:30.546" v="133" actId="164"/>
          <ac:picMkLst>
            <pc:docMk/>
            <pc:sldMk cId="560021826" sldId="317"/>
            <ac:picMk id="14" creationId="{6F567F6D-4F39-9539-0B2A-60929B3F7F94}"/>
          </ac:picMkLst>
        </pc:picChg>
        <pc:picChg chg="add del mod">
          <ac:chgData name="Brendan Bignell (PRG)" userId="6f5c6f9b-ae0c-4059-b7f9-2610a3a311c7" providerId="ADAL" clId="{1315313A-2AD7-41CC-B0E7-4B3A713554B7}" dt="2023-09-15T12:52:10.494" v="421" actId="478"/>
          <ac:picMkLst>
            <pc:docMk/>
            <pc:sldMk cId="560021826" sldId="317"/>
            <ac:picMk id="17" creationId="{E87529AF-4BBB-FE95-2970-A7DCFBB96D9A}"/>
          </ac:picMkLst>
        </pc:picChg>
        <pc:picChg chg="mod topLvl">
          <ac:chgData name="Brendan Bignell (PRG)" userId="6f5c6f9b-ae0c-4059-b7f9-2610a3a311c7" providerId="ADAL" clId="{1315313A-2AD7-41CC-B0E7-4B3A713554B7}" dt="2023-09-15T12:20:30.546" v="133" actId="164"/>
          <ac:picMkLst>
            <pc:docMk/>
            <pc:sldMk cId="560021826" sldId="317"/>
            <ac:picMk id="18" creationId="{D1AF6BD1-9F00-8668-818B-1178BFA55407}"/>
          </ac:picMkLst>
        </pc:picChg>
        <pc:picChg chg="mod topLvl">
          <ac:chgData name="Brendan Bignell (PRG)" userId="6f5c6f9b-ae0c-4059-b7f9-2610a3a311c7" providerId="ADAL" clId="{1315313A-2AD7-41CC-B0E7-4B3A713554B7}" dt="2023-09-15T12:20:30.546" v="133" actId="164"/>
          <ac:picMkLst>
            <pc:docMk/>
            <pc:sldMk cId="560021826" sldId="317"/>
            <ac:picMk id="20" creationId="{5E48F6BF-9213-3FCB-D004-B8D32F3AF38E}"/>
          </ac:picMkLst>
        </pc:picChg>
        <pc:picChg chg="add mod">
          <ac:chgData name="Brendan Bignell (PRG)" userId="6f5c6f9b-ae0c-4059-b7f9-2610a3a311c7" providerId="ADAL" clId="{1315313A-2AD7-41CC-B0E7-4B3A713554B7}" dt="2023-09-21T11:39:50.896" v="5446" actId="1076"/>
          <ac:picMkLst>
            <pc:docMk/>
            <pc:sldMk cId="560021826" sldId="317"/>
            <ac:picMk id="21" creationId="{00947FD5-34CC-7D5F-4474-9DBEB3A9BE72}"/>
          </ac:picMkLst>
        </pc:picChg>
        <pc:picChg chg="add del mod">
          <ac:chgData name="Brendan Bignell (PRG)" userId="6f5c6f9b-ae0c-4059-b7f9-2610a3a311c7" providerId="ADAL" clId="{1315313A-2AD7-41CC-B0E7-4B3A713554B7}" dt="2023-09-15T12:58:09.461" v="433" actId="478"/>
          <ac:picMkLst>
            <pc:docMk/>
            <pc:sldMk cId="560021826" sldId="317"/>
            <ac:picMk id="21" creationId="{68FFC7EE-E5BD-A907-03F8-D5FE34F39674}"/>
          </ac:picMkLst>
        </pc:picChg>
        <pc:picChg chg="add del mod">
          <ac:chgData name="Brendan Bignell (PRG)" userId="6f5c6f9b-ae0c-4059-b7f9-2610a3a311c7" providerId="ADAL" clId="{1315313A-2AD7-41CC-B0E7-4B3A713554B7}" dt="2023-09-15T12:58:07.559" v="432" actId="478"/>
          <ac:picMkLst>
            <pc:docMk/>
            <pc:sldMk cId="560021826" sldId="317"/>
            <ac:picMk id="25" creationId="{B2E3D0C2-0B1A-A485-3E4B-DB0724AC2B71}"/>
          </ac:picMkLst>
        </pc:picChg>
        <pc:picChg chg="add del mod">
          <ac:chgData name="Brendan Bignell (PRG)" userId="6f5c6f9b-ae0c-4059-b7f9-2610a3a311c7" providerId="ADAL" clId="{1315313A-2AD7-41CC-B0E7-4B3A713554B7}" dt="2023-09-15T13:01:21.975" v="473" actId="478"/>
          <ac:picMkLst>
            <pc:docMk/>
            <pc:sldMk cId="560021826" sldId="317"/>
            <ac:picMk id="28" creationId="{97DB1232-C395-CA6A-3097-0F10BF02E17D}"/>
          </ac:picMkLst>
        </pc:picChg>
        <pc:picChg chg="add del mod">
          <ac:chgData name="Brendan Bignell (PRG)" userId="6f5c6f9b-ae0c-4059-b7f9-2610a3a311c7" providerId="ADAL" clId="{1315313A-2AD7-41CC-B0E7-4B3A713554B7}" dt="2023-09-15T13:03:57.473" v="512" actId="478"/>
          <ac:picMkLst>
            <pc:docMk/>
            <pc:sldMk cId="560021826" sldId="317"/>
            <ac:picMk id="30" creationId="{E079138A-B0AE-9344-FC08-62A2A848076C}"/>
          </ac:picMkLst>
        </pc:picChg>
        <pc:picChg chg="add del mod">
          <ac:chgData name="Brendan Bignell (PRG)" userId="6f5c6f9b-ae0c-4059-b7f9-2610a3a311c7" providerId="ADAL" clId="{1315313A-2AD7-41CC-B0E7-4B3A713554B7}" dt="2023-09-15T13:16:31.104" v="585" actId="21"/>
          <ac:picMkLst>
            <pc:docMk/>
            <pc:sldMk cId="560021826" sldId="317"/>
            <ac:picMk id="32" creationId="{7642834D-1618-F6C0-73CB-8E2787436BF4}"/>
          </ac:picMkLst>
        </pc:picChg>
        <pc:picChg chg="mod ord">
          <ac:chgData name="Brendan Bignell (PRG)" userId="6f5c6f9b-ae0c-4059-b7f9-2610a3a311c7" providerId="ADAL" clId="{1315313A-2AD7-41CC-B0E7-4B3A713554B7}" dt="2023-09-18T08:15:09.297" v="1417" actId="1076"/>
          <ac:picMkLst>
            <pc:docMk/>
            <pc:sldMk cId="560021826" sldId="317"/>
            <ac:picMk id="35" creationId="{1C4581A5-D6BD-6743-C3ED-F5AA8AEA001E}"/>
          </ac:picMkLst>
        </pc:picChg>
        <pc:picChg chg="add del mod">
          <ac:chgData name="Brendan Bignell (PRG)" userId="6f5c6f9b-ae0c-4059-b7f9-2610a3a311c7" providerId="ADAL" clId="{1315313A-2AD7-41CC-B0E7-4B3A713554B7}" dt="2023-09-15T13:15:48.835" v="581" actId="21"/>
          <ac:picMkLst>
            <pc:docMk/>
            <pc:sldMk cId="560021826" sldId="317"/>
            <ac:picMk id="36" creationId="{7B61DBF9-3AC5-0D31-EB7D-D8D9B8E3F64A}"/>
          </ac:picMkLst>
        </pc:picChg>
        <pc:picChg chg="mod topLvl">
          <ac:chgData name="Brendan Bignell (PRG)" userId="6f5c6f9b-ae0c-4059-b7f9-2610a3a311c7" providerId="ADAL" clId="{1315313A-2AD7-41CC-B0E7-4B3A713554B7}" dt="2023-09-21T11:11:34.933" v="5014" actId="1076"/>
          <ac:picMkLst>
            <pc:docMk/>
            <pc:sldMk cId="560021826" sldId="317"/>
            <ac:picMk id="51" creationId="{2F4CE491-4833-CEC3-87F3-8A908F642810}"/>
          </ac:picMkLst>
        </pc:picChg>
        <pc:cxnChg chg="mod topLvl">
          <ac:chgData name="Brendan Bignell (PRG)" userId="6f5c6f9b-ae0c-4059-b7f9-2610a3a311c7" providerId="ADAL" clId="{1315313A-2AD7-41CC-B0E7-4B3A713554B7}" dt="2023-09-21T11:40:35.714" v="5450" actId="14100"/>
          <ac:cxnSpMkLst>
            <pc:docMk/>
            <pc:sldMk cId="560021826" sldId="317"/>
            <ac:cxnSpMk id="26" creationId="{F91C92C0-D631-981E-C0B7-914C5E709E23}"/>
          </ac:cxnSpMkLst>
        </pc:cxnChg>
      </pc:sldChg>
      <pc:sldChg chg="delSp modSp add mod modShow">
        <pc:chgData name="Brendan Bignell (PRG)" userId="6f5c6f9b-ae0c-4059-b7f9-2610a3a311c7" providerId="ADAL" clId="{1315313A-2AD7-41CC-B0E7-4B3A713554B7}" dt="2023-09-21T16:45:19.659" v="6896" actId="729"/>
        <pc:sldMkLst>
          <pc:docMk/>
          <pc:sldMk cId="3521561301" sldId="321"/>
        </pc:sldMkLst>
        <pc:spChg chg="del mod">
          <ac:chgData name="Brendan Bignell (PRG)" userId="6f5c6f9b-ae0c-4059-b7f9-2610a3a311c7" providerId="ADAL" clId="{1315313A-2AD7-41CC-B0E7-4B3A713554B7}" dt="2023-09-21T16:42:34.585" v="6675" actId="478"/>
          <ac:spMkLst>
            <pc:docMk/>
            <pc:sldMk cId="3521561301" sldId="321"/>
            <ac:spMk id="5" creationId="{06A3302E-502D-4151-81C9-5FD6AF9596D6}"/>
          </ac:spMkLst>
        </pc:spChg>
        <pc:spChg chg="mod">
          <ac:chgData name="Brendan Bignell (PRG)" userId="6f5c6f9b-ae0c-4059-b7f9-2610a3a311c7" providerId="ADAL" clId="{1315313A-2AD7-41CC-B0E7-4B3A713554B7}" dt="2023-09-21T16:44:00.463" v="6840" actId="20577"/>
          <ac:spMkLst>
            <pc:docMk/>
            <pc:sldMk cId="3521561301" sldId="321"/>
            <ac:spMk id="13" creationId="{C0287FEC-3826-4868-8D93-52429C6156F5}"/>
          </ac:spMkLst>
        </pc:spChg>
      </pc:sldChg>
      <pc:sldChg chg="addSp delSp modSp mod ord modNotesTx">
        <pc:chgData name="Brendan Bignell (PRG)" userId="6f5c6f9b-ae0c-4059-b7f9-2610a3a311c7" providerId="ADAL" clId="{1315313A-2AD7-41CC-B0E7-4B3A713554B7}" dt="2023-10-11T04:27:08.275" v="10382" actId="20577"/>
        <pc:sldMkLst>
          <pc:docMk/>
          <pc:sldMk cId="2313234867" sldId="389"/>
        </pc:sldMkLst>
        <pc:spChg chg="mod">
          <ac:chgData name="Brendan Bignell (PRG)" userId="6f5c6f9b-ae0c-4059-b7f9-2610a3a311c7" providerId="ADAL" clId="{1315313A-2AD7-41CC-B0E7-4B3A713554B7}" dt="2023-09-18T08:02:20.871" v="845" actId="1076"/>
          <ac:spMkLst>
            <pc:docMk/>
            <pc:sldMk cId="2313234867" sldId="389"/>
            <ac:spMk id="2" creationId="{0046426E-F6F6-4A7C-9181-8C3090996261}"/>
          </ac:spMkLst>
        </pc:spChg>
        <pc:spChg chg="mod">
          <ac:chgData name="Brendan Bignell (PRG)" userId="6f5c6f9b-ae0c-4059-b7f9-2610a3a311c7" providerId="ADAL" clId="{1315313A-2AD7-41CC-B0E7-4B3A713554B7}" dt="2023-10-06T14:07:14.328" v="8211" actId="20577"/>
          <ac:spMkLst>
            <pc:docMk/>
            <pc:sldMk cId="2313234867" sldId="389"/>
            <ac:spMk id="3" creationId="{D3B60D6F-4D0F-4D33-B2A7-159C8583FF00}"/>
          </ac:spMkLst>
        </pc:spChg>
        <pc:spChg chg="add mod">
          <ac:chgData name="Brendan Bignell (PRG)" userId="6f5c6f9b-ae0c-4059-b7f9-2610a3a311c7" providerId="ADAL" clId="{1315313A-2AD7-41CC-B0E7-4B3A713554B7}" dt="2023-09-18T11:58:01.223" v="1602" actId="1076"/>
          <ac:spMkLst>
            <pc:docMk/>
            <pc:sldMk cId="2313234867" sldId="389"/>
            <ac:spMk id="6" creationId="{53497820-1A8B-5776-3EC4-1C741CB33BA8}"/>
          </ac:spMkLst>
        </pc:spChg>
        <pc:spChg chg="add mod">
          <ac:chgData name="Brendan Bignell (PRG)" userId="6f5c6f9b-ae0c-4059-b7f9-2610a3a311c7" providerId="ADAL" clId="{1315313A-2AD7-41CC-B0E7-4B3A713554B7}" dt="2023-09-19T14:00:43.610" v="1664" actId="1076"/>
          <ac:spMkLst>
            <pc:docMk/>
            <pc:sldMk cId="2313234867" sldId="389"/>
            <ac:spMk id="13" creationId="{623E786B-53EC-47D1-FD50-769E275D1F6B}"/>
          </ac:spMkLst>
        </pc:spChg>
        <pc:picChg chg="add mod">
          <ac:chgData name="Brendan Bignell (PRG)" userId="6f5c6f9b-ae0c-4059-b7f9-2610a3a311c7" providerId="ADAL" clId="{1315313A-2AD7-41CC-B0E7-4B3A713554B7}" dt="2023-09-18T07:43:04.675" v="626" actId="1076"/>
          <ac:picMkLst>
            <pc:docMk/>
            <pc:sldMk cId="2313234867" sldId="389"/>
            <ac:picMk id="4" creationId="{99E784F8-2735-CB86-0062-B85AA55F9C0B}"/>
          </ac:picMkLst>
        </pc:picChg>
        <pc:picChg chg="add mod">
          <ac:chgData name="Brendan Bignell (PRG)" userId="6f5c6f9b-ae0c-4059-b7f9-2610a3a311c7" providerId="ADAL" clId="{1315313A-2AD7-41CC-B0E7-4B3A713554B7}" dt="2023-09-15T13:16:51.789" v="590" actId="1076"/>
          <ac:picMkLst>
            <pc:docMk/>
            <pc:sldMk cId="2313234867" sldId="389"/>
            <ac:picMk id="5" creationId="{F8F37BF3-4B0A-4084-2199-D1F6A22DE4DE}"/>
          </ac:picMkLst>
        </pc:picChg>
        <pc:picChg chg="mod">
          <ac:chgData name="Brendan Bignell (PRG)" userId="6f5c6f9b-ae0c-4059-b7f9-2610a3a311c7" providerId="ADAL" clId="{1315313A-2AD7-41CC-B0E7-4B3A713554B7}" dt="2023-09-18T08:01:03.647" v="838" actId="1076"/>
          <ac:picMkLst>
            <pc:docMk/>
            <pc:sldMk cId="2313234867" sldId="389"/>
            <ac:picMk id="7" creationId="{4D04AEFD-2616-176E-8AB8-39FA2E9064F0}"/>
          </ac:picMkLst>
        </pc:picChg>
        <pc:picChg chg="add mod">
          <ac:chgData name="Brendan Bignell (PRG)" userId="6f5c6f9b-ae0c-4059-b7f9-2610a3a311c7" providerId="ADAL" clId="{1315313A-2AD7-41CC-B0E7-4B3A713554B7}" dt="2023-09-19T14:21:53.651" v="1687" actId="1076"/>
          <ac:picMkLst>
            <pc:docMk/>
            <pc:sldMk cId="2313234867" sldId="389"/>
            <ac:picMk id="9" creationId="{03C9273B-03FC-06F8-D794-32DEEC263CE2}"/>
          </ac:picMkLst>
        </pc:picChg>
        <pc:picChg chg="mod">
          <ac:chgData name="Brendan Bignell (PRG)" userId="6f5c6f9b-ae0c-4059-b7f9-2610a3a311c7" providerId="ADAL" clId="{1315313A-2AD7-41CC-B0E7-4B3A713554B7}" dt="2023-09-18T08:01:09.547" v="841" actId="1076"/>
          <ac:picMkLst>
            <pc:docMk/>
            <pc:sldMk cId="2313234867" sldId="389"/>
            <ac:picMk id="11" creationId="{672A1645-3F83-0ACE-CDF7-A99576828EB2}"/>
          </ac:picMkLst>
        </pc:picChg>
        <pc:picChg chg="mod">
          <ac:chgData name="Brendan Bignell (PRG)" userId="6f5c6f9b-ae0c-4059-b7f9-2610a3a311c7" providerId="ADAL" clId="{1315313A-2AD7-41CC-B0E7-4B3A713554B7}" dt="2023-09-15T12:40:04.046" v="326" actId="14861"/>
          <ac:picMkLst>
            <pc:docMk/>
            <pc:sldMk cId="2313234867" sldId="389"/>
            <ac:picMk id="14" creationId="{6A4A2292-ED06-69CE-3CB8-B9DF5BBA51E3}"/>
          </ac:picMkLst>
        </pc:picChg>
        <pc:picChg chg="add mod">
          <ac:chgData name="Brendan Bignell (PRG)" userId="6f5c6f9b-ae0c-4059-b7f9-2610a3a311c7" providerId="ADAL" clId="{1315313A-2AD7-41CC-B0E7-4B3A713554B7}" dt="2023-09-19T14:21:45.377" v="1684" actId="1076"/>
          <ac:picMkLst>
            <pc:docMk/>
            <pc:sldMk cId="2313234867" sldId="389"/>
            <ac:picMk id="16" creationId="{22704607-4FCE-E48A-E065-A820B13A1B64}"/>
          </ac:picMkLst>
        </pc:picChg>
        <pc:picChg chg="add mod">
          <ac:chgData name="Brendan Bignell (PRG)" userId="6f5c6f9b-ae0c-4059-b7f9-2610a3a311c7" providerId="ADAL" clId="{1315313A-2AD7-41CC-B0E7-4B3A713554B7}" dt="2023-09-19T14:22:19.142" v="1691" actId="1076"/>
          <ac:picMkLst>
            <pc:docMk/>
            <pc:sldMk cId="2313234867" sldId="389"/>
            <ac:picMk id="18" creationId="{9DCE76BA-2F95-DF14-4D5E-7A006DEF9BEB}"/>
          </ac:picMkLst>
        </pc:picChg>
        <pc:picChg chg="add del mod">
          <ac:chgData name="Brendan Bignell (PRG)" userId="6f5c6f9b-ae0c-4059-b7f9-2610a3a311c7" providerId="ADAL" clId="{1315313A-2AD7-41CC-B0E7-4B3A713554B7}" dt="2023-09-19T14:20:06.075" v="1678" actId="478"/>
          <ac:picMkLst>
            <pc:docMk/>
            <pc:sldMk cId="2313234867" sldId="389"/>
            <ac:picMk id="19" creationId="{8D1366F2-F5AE-345A-7A98-354D1290FC59}"/>
          </ac:picMkLst>
        </pc:picChg>
        <pc:picChg chg="add mod">
          <ac:chgData name="Brendan Bignell (PRG)" userId="6f5c6f9b-ae0c-4059-b7f9-2610a3a311c7" providerId="ADAL" clId="{1315313A-2AD7-41CC-B0E7-4B3A713554B7}" dt="2023-09-21T11:54:34.027" v="5880" actId="1076"/>
          <ac:picMkLst>
            <pc:docMk/>
            <pc:sldMk cId="2313234867" sldId="389"/>
            <ac:picMk id="19" creationId="{E7F39602-EC0A-B050-A44C-3696E45B8C98}"/>
          </ac:picMkLst>
        </pc:picChg>
        <pc:picChg chg="add mod">
          <ac:chgData name="Brendan Bignell (PRG)" userId="6f5c6f9b-ae0c-4059-b7f9-2610a3a311c7" providerId="ADAL" clId="{1315313A-2AD7-41CC-B0E7-4B3A713554B7}" dt="2023-09-21T11:54:31.069" v="5879" actId="1076"/>
          <ac:picMkLst>
            <pc:docMk/>
            <pc:sldMk cId="2313234867" sldId="389"/>
            <ac:picMk id="20" creationId="{4A1A1670-292E-48ED-4FD5-46ADADE807E4}"/>
          </ac:picMkLst>
        </pc:picChg>
        <pc:picChg chg="add mod">
          <ac:chgData name="Brendan Bignell (PRG)" userId="6f5c6f9b-ae0c-4059-b7f9-2610a3a311c7" providerId="ADAL" clId="{1315313A-2AD7-41CC-B0E7-4B3A713554B7}" dt="2023-09-18T08:01:07.665" v="840" actId="1076"/>
          <ac:picMkLst>
            <pc:docMk/>
            <pc:sldMk cId="2313234867" sldId="389"/>
            <ac:picMk id="22" creationId="{E74D49B7-84C8-F889-CCDC-521A44A16FD9}"/>
          </ac:picMkLst>
        </pc:picChg>
        <pc:picChg chg="add mod">
          <ac:chgData name="Brendan Bignell (PRG)" userId="6f5c6f9b-ae0c-4059-b7f9-2610a3a311c7" providerId="ADAL" clId="{1315313A-2AD7-41CC-B0E7-4B3A713554B7}" dt="2023-09-19T14:22:09.275" v="1690" actId="1076"/>
          <ac:picMkLst>
            <pc:docMk/>
            <pc:sldMk cId="2313234867" sldId="389"/>
            <ac:picMk id="23" creationId="{EB88EC04-8213-6158-6342-4284D2929CB0}"/>
          </ac:picMkLst>
        </pc:picChg>
        <pc:picChg chg="add mod">
          <ac:chgData name="Brendan Bignell (PRG)" userId="6f5c6f9b-ae0c-4059-b7f9-2610a3a311c7" providerId="ADAL" clId="{1315313A-2AD7-41CC-B0E7-4B3A713554B7}" dt="2023-09-18T08:04:20.261" v="854" actId="1076"/>
          <ac:picMkLst>
            <pc:docMk/>
            <pc:sldMk cId="2313234867" sldId="389"/>
            <ac:picMk id="24" creationId="{4BE741CC-7AF8-9F22-E056-A7A6BC521776}"/>
          </ac:picMkLst>
        </pc:picChg>
      </pc:sldChg>
      <pc:sldChg chg="delSp modSp add mod">
        <pc:chgData name="Brendan Bignell (PRG)" userId="6f5c6f9b-ae0c-4059-b7f9-2610a3a311c7" providerId="ADAL" clId="{1315313A-2AD7-41CC-B0E7-4B3A713554B7}" dt="2023-09-21T17:16:02.569" v="7356" actId="20577"/>
        <pc:sldMkLst>
          <pc:docMk/>
          <pc:sldMk cId="924054588" sldId="390"/>
        </pc:sldMkLst>
        <pc:spChg chg="mod">
          <ac:chgData name="Brendan Bignell (PRG)" userId="6f5c6f9b-ae0c-4059-b7f9-2610a3a311c7" providerId="ADAL" clId="{1315313A-2AD7-41CC-B0E7-4B3A713554B7}" dt="2023-09-21T17:16:02.569" v="7356" actId="20577"/>
          <ac:spMkLst>
            <pc:docMk/>
            <pc:sldMk cId="924054588" sldId="390"/>
            <ac:spMk id="12" creationId="{9E733FB7-6D7A-4AB3-98C0-C6D490B44067}"/>
          </ac:spMkLst>
        </pc:spChg>
        <pc:graphicFrameChg chg="del">
          <ac:chgData name="Brendan Bignell (PRG)" userId="6f5c6f9b-ae0c-4059-b7f9-2610a3a311c7" providerId="ADAL" clId="{1315313A-2AD7-41CC-B0E7-4B3A713554B7}" dt="2023-09-21T10:28:34.950" v="4314" actId="478"/>
          <ac:graphicFrameMkLst>
            <pc:docMk/>
            <pc:sldMk cId="924054588" sldId="390"/>
            <ac:graphicFrameMk id="14" creationId="{E0ACFEC0-24A3-14B5-6A03-9505CCDB2886}"/>
          </ac:graphicFrameMkLst>
        </pc:graphicFrameChg>
        <pc:graphicFrameChg chg="del">
          <ac:chgData name="Brendan Bignell (PRG)" userId="6f5c6f9b-ae0c-4059-b7f9-2610a3a311c7" providerId="ADAL" clId="{1315313A-2AD7-41CC-B0E7-4B3A713554B7}" dt="2023-09-21T10:28:34.950" v="4314" actId="478"/>
          <ac:graphicFrameMkLst>
            <pc:docMk/>
            <pc:sldMk cId="924054588" sldId="390"/>
            <ac:graphicFrameMk id="27" creationId="{9C9C953C-0E78-3CE1-0826-DD3BB7057B30}"/>
          </ac:graphicFrameMkLst>
        </pc:graphicFrameChg>
      </pc:sldChg>
      <pc:sldChg chg="addSp modSp add mod modShow">
        <pc:chgData name="Brendan Bignell (PRG)" userId="6f5c6f9b-ae0c-4059-b7f9-2610a3a311c7" providerId="ADAL" clId="{1315313A-2AD7-41CC-B0E7-4B3A713554B7}" dt="2023-10-11T22:39:37.288" v="12080" actId="313"/>
        <pc:sldMkLst>
          <pc:docMk/>
          <pc:sldMk cId="4292264123" sldId="391"/>
        </pc:sldMkLst>
        <pc:spChg chg="add mod">
          <ac:chgData name="Brendan Bignell (PRG)" userId="6f5c6f9b-ae0c-4059-b7f9-2610a3a311c7" providerId="ADAL" clId="{1315313A-2AD7-41CC-B0E7-4B3A713554B7}" dt="2023-10-11T22:39:37.288" v="12080" actId="313"/>
          <ac:spMkLst>
            <pc:docMk/>
            <pc:sldMk cId="4292264123" sldId="391"/>
            <ac:spMk id="2" creationId="{6ADB3DF8-4FE2-1643-43D2-2A254E3E9B85}"/>
          </ac:spMkLst>
        </pc:spChg>
        <pc:spChg chg="mod">
          <ac:chgData name="Brendan Bignell (PRG)" userId="6f5c6f9b-ae0c-4059-b7f9-2610a3a311c7" providerId="ADAL" clId="{1315313A-2AD7-41CC-B0E7-4B3A713554B7}" dt="2023-10-11T21:43:40.195" v="10383" actId="20577"/>
          <ac:spMkLst>
            <pc:docMk/>
            <pc:sldMk cId="4292264123" sldId="391"/>
            <ac:spMk id="12" creationId="{9E733FB7-6D7A-4AB3-98C0-C6D490B44067}"/>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image" Target="../media/image29.jpg"/></Relationships>
</file>

<file path=ppt/diagrams/_rels/data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image" Target="../media/image2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BF595-DC6C-4C94-9FF8-BF880F5AB2C6}"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472E47D0-A63B-4CD1-B2E9-D3E462E3FAF9}">
      <dgm:prSet phldrT="[Text]" custT="1"/>
      <dgm:spPr/>
      <dgm:t>
        <a:bodyPr/>
        <a:lstStyle/>
        <a:p>
          <a:r>
            <a:rPr lang="en-US" sz="1200" b="1" dirty="0"/>
            <a:t>Data Acquisition</a:t>
          </a:r>
        </a:p>
      </dgm:t>
    </dgm:pt>
    <dgm:pt modelId="{1F8480BA-03AA-4CB0-B012-D54941929A88}" type="parTrans" cxnId="{0A475C73-E4A7-4435-894F-9A4310A77739}">
      <dgm:prSet/>
      <dgm:spPr/>
      <dgm:t>
        <a:bodyPr/>
        <a:lstStyle/>
        <a:p>
          <a:endParaRPr lang="en-US"/>
        </a:p>
      </dgm:t>
    </dgm:pt>
    <dgm:pt modelId="{DE0C1273-AB55-419F-A5F4-4581F0ADF7F5}" type="sibTrans" cxnId="{0A475C73-E4A7-4435-894F-9A4310A77739}">
      <dgm:prSet/>
      <dgm:spPr/>
      <dgm:t>
        <a:bodyPr/>
        <a:lstStyle/>
        <a:p>
          <a:endParaRPr lang="en-US"/>
        </a:p>
      </dgm:t>
    </dgm:pt>
    <dgm:pt modelId="{34F05BC2-A261-4518-A0BA-32F1C47C79F0}">
      <dgm:prSet phldrT="[Text]" custT="1"/>
      <dgm:spPr/>
      <dgm:t>
        <a:bodyPr/>
        <a:lstStyle/>
        <a:p>
          <a:r>
            <a:rPr lang="en-US" sz="1050" dirty="0"/>
            <a:t>Find free market data sources</a:t>
          </a:r>
        </a:p>
      </dgm:t>
    </dgm:pt>
    <dgm:pt modelId="{8B7CE86A-23E8-490E-9F2E-E2634005747B}" type="parTrans" cxnId="{4F66CACC-8E8B-4120-A252-D4B0D5515DFF}">
      <dgm:prSet/>
      <dgm:spPr/>
      <dgm:t>
        <a:bodyPr/>
        <a:lstStyle/>
        <a:p>
          <a:endParaRPr lang="en-US"/>
        </a:p>
      </dgm:t>
    </dgm:pt>
    <dgm:pt modelId="{441BCCF3-3061-4633-BF24-687EF93A8166}" type="sibTrans" cxnId="{4F66CACC-8E8B-4120-A252-D4B0D5515DFF}">
      <dgm:prSet/>
      <dgm:spPr/>
      <dgm:t>
        <a:bodyPr/>
        <a:lstStyle/>
        <a:p>
          <a:endParaRPr lang="en-US"/>
        </a:p>
      </dgm:t>
    </dgm:pt>
    <dgm:pt modelId="{7046CA52-68D0-4E62-A60D-2CFD51BA3657}">
      <dgm:prSet phldrT="[Text]" custT="1"/>
      <dgm:spPr/>
      <dgm:t>
        <a:bodyPr/>
        <a:lstStyle/>
        <a:p>
          <a:r>
            <a:rPr lang="en-US" sz="1200" b="1" dirty="0"/>
            <a:t>Data Quality</a:t>
          </a:r>
        </a:p>
      </dgm:t>
    </dgm:pt>
    <dgm:pt modelId="{BDC9B392-715D-40C6-A1F1-97E04A867C8C}" type="parTrans" cxnId="{CE832CE0-DD00-4893-8761-05E40AE7F58E}">
      <dgm:prSet/>
      <dgm:spPr/>
      <dgm:t>
        <a:bodyPr/>
        <a:lstStyle/>
        <a:p>
          <a:endParaRPr lang="en-US"/>
        </a:p>
      </dgm:t>
    </dgm:pt>
    <dgm:pt modelId="{7937E5FF-7D3D-4102-ACC7-DAC63B56E400}" type="sibTrans" cxnId="{CE832CE0-DD00-4893-8761-05E40AE7F58E}">
      <dgm:prSet/>
      <dgm:spPr/>
      <dgm:t>
        <a:bodyPr/>
        <a:lstStyle/>
        <a:p>
          <a:endParaRPr lang="en-US"/>
        </a:p>
      </dgm:t>
    </dgm:pt>
    <dgm:pt modelId="{A0186457-5817-4C7F-911E-9D8E6A0E252D}">
      <dgm:prSet phldrT="[Text]" custT="1"/>
      <dgm:spPr/>
      <dgm:t>
        <a:bodyPr/>
        <a:lstStyle/>
        <a:p>
          <a:r>
            <a:rPr lang="en-US" sz="1050" dirty="0"/>
            <a:t>Deal with missing, invalid and strange values in structured data</a:t>
          </a:r>
        </a:p>
      </dgm:t>
    </dgm:pt>
    <dgm:pt modelId="{B34692A0-8454-4A25-B44A-BCAC67F0465D}" type="parTrans" cxnId="{42B601D1-6D07-47E6-90E6-F854DA58CCC8}">
      <dgm:prSet/>
      <dgm:spPr/>
      <dgm:t>
        <a:bodyPr/>
        <a:lstStyle/>
        <a:p>
          <a:endParaRPr lang="en-US"/>
        </a:p>
      </dgm:t>
    </dgm:pt>
    <dgm:pt modelId="{832BBE6C-6CF9-44A1-AB68-029EBA41D4AE}" type="sibTrans" cxnId="{42B601D1-6D07-47E6-90E6-F854DA58CCC8}">
      <dgm:prSet/>
      <dgm:spPr/>
      <dgm:t>
        <a:bodyPr/>
        <a:lstStyle/>
        <a:p>
          <a:endParaRPr lang="en-US"/>
        </a:p>
      </dgm:t>
    </dgm:pt>
    <dgm:pt modelId="{5131C945-81AE-442A-BA0A-A957F743A7EE}">
      <dgm:prSet phldrT="[Text]" custT="1"/>
      <dgm:spPr/>
      <dgm:t>
        <a:bodyPr/>
        <a:lstStyle/>
        <a:p>
          <a:r>
            <a:rPr lang="en-US" sz="1200" b="1" dirty="0"/>
            <a:t>Feature Engineering</a:t>
          </a:r>
        </a:p>
      </dgm:t>
    </dgm:pt>
    <dgm:pt modelId="{DFB21F03-8297-4C36-8219-D067E6B8F82F}" type="parTrans" cxnId="{7619F92E-29F7-4252-9663-29C5C83B7CF3}">
      <dgm:prSet/>
      <dgm:spPr/>
      <dgm:t>
        <a:bodyPr/>
        <a:lstStyle/>
        <a:p>
          <a:endParaRPr lang="en-US"/>
        </a:p>
      </dgm:t>
    </dgm:pt>
    <dgm:pt modelId="{1D58B59D-5875-4067-8B2F-B2D6D2BC4BFF}" type="sibTrans" cxnId="{7619F92E-29F7-4252-9663-29C5C83B7CF3}">
      <dgm:prSet/>
      <dgm:spPr/>
      <dgm:t>
        <a:bodyPr/>
        <a:lstStyle/>
        <a:p>
          <a:endParaRPr lang="en-US"/>
        </a:p>
      </dgm:t>
    </dgm:pt>
    <dgm:pt modelId="{8CFA82AE-0714-4405-9695-5E047DEBC118}">
      <dgm:prSet phldrT="[Text]" custT="1"/>
      <dgm:spPr/>
      <dgm:t>
        <a:bodyPr/>
        <a:lstStyle/>
        <a:p>
          <a:r>
            <a:rPr lang="en-US" sz="1050" dirty="0"/>
            <a:t>Calculate correlations across the markets and build synthetic proxy stocks for each JSE stock from a baskets of foreign assets</a:t>
          </a:r>
        </a:p>
      </dgm:t>
    </dgm:pt>
    <dgm:pt modelId="{A3FABB88-5F7F-4FF7-ADED-1BE6BEE4DAA5}" type="parTrans" cxnId="{E02F3516-E58B-4934-8C99-529F8C698126}">
      <dgm:prSet/>
      <dgm:spPr/>
      <dgm:t>
        <a:bodyPr/>
        <a:lstStyle/>
        <a:p>
          <a:endParaRPr lang="en-US"/>
        </a:p>
      </dgm:t>
    </dgm:pt>
    <dgm:pt modelId="{891D0271-A3A3-4A5C-8EE4-BDADA0462D0B}" type="sibTrans" cxnId="{E02F3516-E58B-4934-8C99-529F8C698126}">
      <dgm:prSet/>
      <dgm:spPr/>
      <dgm:t>
        <a:bodyPr/>
        <a:lstStyle/>
        <a:p>
          <a:endParaRPr lang="en-US"/>
        </a:p>
      </dgm:t>
    </dgm:pt>
    <dgm:pt modelId="{8523BBA9-FE09-47F0-9266-95D4BABE2908}">
      <dgm:prSet phldrT="[Text]" custT="1"/>
      <dgm:spPr/>
      <dgm:t>
        <a:bodyPr/>
        <a:lstStyle/>
        <a:p>
          <a:r>
            <a:rPr lang="en-US" sz="1050" dirty="0"/>
            <a:t>No X/Twitter feeds (too costly)</a:t>
          </a:r>
        </a:p>
      </dgm:t>
    </dgm:pt>
    <dgm:pt modelId="{64E4F72C-8022-46CF-8351-586DC4DDC25C}" type="parTrans" cxnId="{35453BE5-F07F-4C01-BF8C-CA95ECD13795}">
      <dgm:prSet/>
      <dgm:spPr/>
      <dgm:t>
        <a:bodyPr/>
        <a:lstStyle/>
        <a:p>
          <a:endParaRPr lang="en-US"/>
        </a:p>
      </dgm:t>
    </dgm:pt>
    <dgm:pt modelId="{8798788A-E778-4B4E-8B3E-FD0C70D86B2B}" type="sibTrans" cxnId="{35453BE5-F07F-4C01-BF8C-CA95ECD13795}">
      <dgm:prSet/>
      <dgm:spPr/>
      <dgm:t>
        <a:bodyPr/>
        <a:lstStyle/>
        <a:p>
          <a:endParaRPr lang="en-US"/>
        </a:p>
      </dgm:t>
    </dgm:pt>
    <dgm:pt modelId="{77F2098C-38AD-4AFF-9532-92AEE4DE9B13}">
      <dgm:prSet phldrT="[Text]" custT="1"/>
      <dgm:spPr/>
      <dgm:t>
        <a:bodyPr/>
        <a:lstStyle/>
        <a:p>
          <a:r>
            <a:rPr lang="en-US" sz="1050" dirty="0"/>
            <a:t>Filter and clean unstructured data removing markup</a:t>
          </a:r>
        </a:p>
      </dgm:t>
    </dgm:pt>
    <dgm:pt modelId="{2CC565AB-5F08-498D-A69F-8E52E2C76175}" type="parTrans" cxnId="{32880DB7-C2A7-4D37-80F5-F9008C20C635}">
      <dgm:prSet/>
      <dgm:spPr/>
      <dgm:t>
        <a:bodyPr/>
        <a:lstStyle/>
        <a:p>
          <a:endParaRPr lang="en-US"/>
        </a:p>
      </dgm:t>
    </dgm:pt>
    <dgm:pt modelId="{1654BCDE-C34A-499F-A5C6-63FD79156416}" type="sibTrans" cxnId="{32880DB7-C2A7-4D37-80F5-F9008C20C635}">
      <dgm:prSet/>
      <dgm:spPr/>
      <dgm:t>
        <a:bodyPr/>
        <a:lstStyle/>
        <a:p>
          <a:endParaRPr lang="en-US"/>
        </a:p>
      </dgm:t>
    </dgm:pt>
    <dgm:pt modelId="{DE208B65-CE4D-4375-A382-EB0858105EA1}">
      <dgm:prSet phldrT="[Text]" custT="1"/>
      <dgm:spPr/>
      <dgm:t>
        <a:bodyPr/>
        <a:lstStyle/>
        <a:p>
          <a:r>
            <a:rPr lang="en-US" sz="1050" dirty="0"/>
            <a:t>Convert absolute price movements to relative % change</a:t>
          </a:r>
        </a:p>
      </dgm:t>
    </dgm:pt>
    <dgm:pt modelId="{6F8D09CA-F285-4F75-B502-5B5776AB1C24}" type="parTrans" cxnId="{676F0100-40B9-4652-A0EE-9FB8A07523AC}">
      <dgm:prSet/>
      <dgm:spPr/>
      <dgm:t>
        <a:bodyPr/>
        <a:lstStyle/>
        <a:p>
          <a:endParaRPr lang="en-US"/>
        </a:p>
      </dgm:t>
    </dgm:pt>
    <dgm:pt modelId="{8064BB96-0D41-4BE3-865F-C3311314D1BF}" type="sibTrans" cxnId="{676F0100-40B9-4652-A0EE-9FB8A07523AC}">
      <dgm:prSet/>
      <dgm:spPr/>
      <dgm:t>
        <a:bodyPr/>
        <a:lstStyle/>
        <a:p>
          <a:endParaRPr lang="en-US"/>
        </a:p>
      </dgm:t>
    </dgm:pt>
    <dgm:pt modelId="{2DF4E67A-32DA-4054-BC96-83492A27F30C}">
      <dgm:prSet phldrT="[Text]" custT="1"/>
      <dgm:spPr/>
      <dgm:t>
        <a:bodyPr/>
        <a:lstStyle/>
        <a:p>
          <a:r>
            <a:rPr lang="en-US" sz="1050" dirty="0"/>
            <a:t>Generate a wide range of potentially useful indicators from the historic data for the target and proxy stocks</a:t>
          </a:r>
        </a:p>
      </dgm:t>
    </dgm:pt>
    <dgm:pt modelId="{540B0F1E-FCFC-406E-B2C9-A00C44028C46}" type="parTrans" cxnId="{F048B1B7-9754-4556-8781-4E0E9313E2DC}">
      <dgm:prSet/>
      <dgm:spPr/>
      <dgm:t>
        <a:bodyPr/>
        <a:lstStyle/>
        <a:p>
          <a:endParaRPr lang="en-US"/>
        </a:p>
      </dgm:t>
    </dgm:pt>
    <dgm:pt modelId="{E0D41936-3F2A-4637-9420-F0A817B266BA}" type="sibTrans" cxnId="{F048B1B7-9754-4556-8781-4E0E9313E2DC}">
      <dgm:prSet/>
      <dgm:spPr/>
      <dgm:t>
        <a:bodyPr/>
        <a:lstStyle/>
        <a:p>
          <a:endParaRPr lang="en-US"/>
        </a:p>
      </dgm:t>
    </dgm:pt>
    <dgm:pt modelId="{33A5BD54-9975-4727-B563-309E694DD72D}">
      <dgm:prSet phldrT="[Text]" custT="1"/>
      <dgm:spPr/>
      <dgm:t>
        <a:bodyPr/>
        <a:lstStyle/>
        <a:p>
          <a:r>
            <a:rPr lang="en-US" sz="1050" dirty="0"/>
            <a:t>Source historical stocks data and financial news.</a:t>
          </a:r>
        </a:p>
      </dgm:t>
    </dgm:pt>
    <dgm:pt modelId="{B26E5207-9BE1-4030-B5AD-4528D3E0FED0}" type="parTrans" cxnId="{46301847-D3B2-47A7-A6C8-98FCFB1FF4B6}">
      <dgm:prSet/>
      <dgm:spPr/>
      <dgm:t>
        <a:bodyPr/>
        <a:lstStyle/>
        <a:p>
          <a:endParaRPr lang="en-US"/>
        </a:p>
      </dgm:t>
    </dgm:pt>
    <dgm:pt modelId="{5D2B8CEF-1C94-4617-851D-9569A9613F11}" type="sibTrans" cxnId="{46301847-D3B2-47A7-A6C8-98FCFB1FF4B6}">
      <dgm:prSet/>
      <dgm:spPr/>
      <dgm:t>
        <a:bodyPr/>
        <a:lstStyle/>
        <a:p>
          <a:endParaRPr lang="en-US"/>
        </a:p>
      </dgm:t>
    </dgm:pt>
    <dgm:pt modelId="{ABE9DEBF-AD28-4166-BA36-C02E92717E63}">
      <dgm:prSet phldrT="[Text]" custT="1"/>
      <dgm:spPr/>
      <dgm:t>
        <a:bodyPr/>
        <a:lstStyle/>
        <a:p>
          <a:r>
            <a:rPr lang="en-US" sz="1050" dirty="0"/>
            <a:t>Work around rate limiting</a:t>
          </a:r>
        </a:p>
      </dgm:t>
    </dgm:pt>
    <dgm:pt modelId="{CD047622-37ED-4023-B8A5-F278213AB84B}" type="parTrans" cxnId="{9A9CCA1B-849E-47C9-B3E9-80A610BA34D0}">
      <dgm:prSet/>
      <dgm:spPr/>
      <dgm:t>
        <a:bodyPr/>
        <a:lstStyle/>
        <a:p>
          <a:endParaRPr lang="en-US"/>
        </a:p>
      </dgm:t>
    </dgm:pt>
    <dgm:pt modelId="{C5D9420F-6476-4ECD-A84A-DA3AC1169FF2}" type="sibTrans" cxnId="{9A9CCA1B-849E-47C9-B3E9-80A610BA34D0}">
      <dgm:prSet/>
      <dgm:spPr/>
      <dgm:t>
        <a:bodyPr/>
        <a:lstStyle/>
        <a:p>
          <a:endParaRPr lang="en-US"/>
        </a:p>
      </dgm:t>
    </dgm:pt>
    <dgm:pt modelId="{1E865F44-8FBD-45F7-AE6A-E779E0414F3A}">
      <dgm:prSet phldrT="[Text]" custT="1"/>
      <dgm:spPr/>
      <dgm:t>
        <a:bodyPr/>
        <a:lstStyle/>
        <a:p>
          <a:r>
            <a:rPr lang="en-US" sz="1050" dirty="0"/>
            <a:t>Use multiple sources</a:t>
          </a:r>
        </a:p>
      </dgm:t>
    </dgm:pt>
    <dgm:pt modelId="{1976FC74-880D-4437-AD6B-428D4D2BEC0A}" type="parTrans" cxnId="{90E2908D-CC78-4F90-8285-A5F0694EE7B2}">
      <dgm:prSet/>
      <dgm:spPr/>
      <dgm:t>
        <a:bodyPr/>
        <a:lstStyle/>
        <a:p>
          <a:endParaRPr lang="en-US"/>
        </a:p>
      </dgm:t>
    </dgm:pt>
    <dgm:pt modelId="{519DB967-E19C-49CC-AF0F-ECDAE6D121C9}" type="sibTrans" cxnId="{90E2908D-CC78-4F90-8285-A5F0694EE7B2}">
      <dgm:prSet/>
      <dgm:spPr/>
      <dgm:t>
        <a:bodyPr/>
        <a:lstStyle/>
        <a:p>
          <a:endParaRPr lang="en-US"/>
        </a:p>
      </dgm:t>
    </dgm:pt>
    <dgm:pt modelId="{B7B190A0-98A8-49DB-8A14-09B3327D718C}">
      <dgm:prSet phldrT="[Text]" custT="1"/>
      <dgm:spPr/>
      <dgm:t>
        <a:bodyPr/>
        <a:lstStyle/>
        <a:p>
          <a:r>
            <a:rPr lang="en-US" sz="1050"/>
            <a:t>Normalize </a:t>
          </a:r>
          <a:r>
            <a:rPr lang="en-US" sz="1050" dirty="0"/>
            <a:t>data</a:t>
          </a:r>
        </a:p>
      </dgm:t>
    </dgm:pt>
    <dgm:pt modelId="{B3FB1C0C-91CF-4E85-9AF5-5F1DAAC8FFEC}" type="parTrans" cxnId="{C25EE501-B255-4174-A6D8-46529B2058A2}">
      <dgm:prSet/>
      <dgm:spPr/>
    </dgm:pt>
    <dgm:pt modelId="{E02C6FC7-2604-417A-A1E8-760BCDFEF436}" type="sibTrans" cxnId="{C25EE501-B255-4174-A6D8-46529B2058A2}">
      <dgm:prSet/>
      <dgm:spPr/>
    </dgm:pt>
    <dgm:pt modelId="{DDB0B6B4-19DD-4782-BB31-0A6A6D845AB3}" type="pres">
      <dgm:prSet presAssocID="{539BF595-DC6C-4C94-9FF8-BF880F5AB2C6}" presName="Name0" presStyleCnt="0">
        <dgm:presLayoutVars>
          <dgm:dir/>
          <dgm:resizeHandles val="exact"/>
        </dgm:presLayoutVars>
      </dgm:prSet>
      <dgm:spPr/>
    </dgm:pt>
    <dgm:pt modelId="{67BC8E48-BDA7-4E0C-A4EB-87E18DC80233}" type="pres">
      <dgm:prSet presAssocID="{472E47D0-A63B-4CD1-B2E9-D3E462E3FAF9}" presName="composite" presStyleCnt="0"/>
      <dgm:spPr/>
    </dgm:pt>
    <dgm:pt modelId="{E0B0C7A7-9732-4328-8BD6-49F31AFA4EA8}" type="pres">
      <dgm:prSet presAssocID="{472E47D0-A63B-4CD1-B2E9-D3E462E3FAF9}" presName="imagSh" presStyleLbl="bgImgPlace1" presStyleIdx="0" presStyleCnt="3"/>
      <dgm:spPr>
        <a:blipFill>
          <a:blip xmlns:r="http://schemas.openxmlformats.org/officeDocument/2006/relationships" r:embed="rId1"/>
          <a:srcRect/>
          <a:stretch>
            <a:fillRect l="-24000" r="-24000"/>
          </a:stretch>
        </a:blipFill>
      </dgm:spPr>
      <dgm:extLst>
        <a:ext uri="{E40237B7-FDA0-4F09-8148-C483321AD2D9}">
          <dgm14:cNvPr xmlns:dgm14="http://schemas.microsoft.com/office/drawing/2010/diagram" id="0" name="" descr="Blue digital binary data on a screen"/>
        </a:ext>
      </dgm:extLst>
    </dgm:pt>
    <dgm:pt modelId="{95408A3A-2B52-4C70-BA9F-5CE8B1B0F14B}" type="pres">
      <dgm:prSet presAssocID="{472E47D0-A63B-4CD1-B2E9-D3E462E3FAF9}" presName="txNode" presStyleLbl="node1" presStyleIdx="0" presStyleCnt="3">
        <dgm:presLayoutVars>
          <dgm:bulletEnabled val="1"/>
        </dgm:presLayoutVars>
      </dgm:prSet>
      <dgm:spPr/>
    </dgm:pt>
    <dgm:pt modelId="{2739BF80-8BBD-47D5-BB12-23165290D418}" type="pres">
      <dgm:prSet presAssocID="{DE0C1273-AB55-419F-A5F4-4581F0ADF7F5}" presName="sibTrans" presStyleLbl="sibTrans2D1" presStyleIdx="0" presStyleCnt="2"/>
      <dgm:spPr/>
    </dgm:pt>
    <dgm:pt modelId="{3373ABA1-5F34-47AB-9EF8-772456281FEB}" type="pres">
      <dgm:prSet presAssocID="{DE0C1273-AB55-419F-A5F4-4581F0ADF7F5}" presName="connTx" presStyleLbl="sibTrans2D1" presStyleIdx="0" presStyleCnt="2"/>
      <dgm:spPr/>
    </dgm:pt>
    <dgm:pt modelId="{20B24760-E27C-4272-9CAB-7478F89B1EFC}" type="pres">
      <dgm:prSet presAssocID="{7046CA52-68D0-4E62-A60D-2CFD51BA3657}" presName="composite" presStyleCnt="0"/>
      <dgm:spPr/>
    </dgm:pt>
    <dgm:pt modelId="{6AE8A8F1-F416-4004-A31E-975F1E8D0DC4}" type="pres">
      <dgm:prSet presAssocID="{7046CA52-68D0-4E62-A60D-2CFD51BA3657}"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Office building overlayed with stock market graphs"/>
        </a:ext>
      </dgm:extLst>
    </dgm:pt>
    <dgm:pt modelId="{B4007A12-F464-4C02-B860-AD394B7D05BE}" type="pres">
      <dgm:prSet presAssocID="{7046CA52-68D0-4E62-A60D-2CFD51BA3657}" presName="txNode" presStyleLbl="node1" presStyleIdx="1" presStyleCnt="3">
        <dgm:presLayoutVars>
          <dgm:bulletEnabled val="1"/>
        </dgm:presLayoutVars>
      </dgm:prSet>
      <dgm:spPr/>
    </dgm:pt>
    <dgm:pt modelId="{50FBD8C2-B1E4-4E9E-BC7D-64ECFBE12D50}" type="pres">
      <dgm:prSet presAssocID="{7937E5FF-7D3D-4102-ACC7-DAC63B56E400}" presName="sibTrans" presStyleLbl="sibTrans2D1" presStyleIdx="1" presStyleCnt="2"/>
      <dgm:spPr/>
    </dgm:pt>
    <dgm:pt modelId="{FA9C643F-0A56-46B7-95A4-A0CBF78ADCF8}" type="pres">
      <dgm:prSet presAssocID="{7937E5FF-7D3D-4102-ACC7-DAC63B56E400}" presName="connTx" presStyleLbl="sibTrans2D1" presStyleIdx="1" presStyleCnt="2"/>
      <dgm:spPr/>
    </dgm:pt>
    <dgm:pt modelId="{E4580954-2568-41B0-911D-5052432A2F4E}" type="pres">
      <dgm:prSet presAssocID="{5131C945-81AE-442A-BA0A-A957F743A7EE}" presName="composite" presStyleCnt="0"/>
      <dgm:spPr/>
    </dgm:pt>
    <dgm:pt modelId="{09BD187C-72FD-4046-A07D-28103F576598}" type="pres">
      <dgm:prSet presAssocID="{5131C945-81AE-442A-BA0A-A957F743A7EE}"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Close up photo of colorful graph data"/>
        </a:ext>
      </dgm:extLst>
    </dgm:pt>
    <dgm:pt modelId="{69AD65CF-786E-4B42-9FA0-73712D962331}" type="pres">
      <dgm:prSet presAssocID="{5131C945-81AE-442A-BA0A-A957F743A7EE}" presName="txNode" presStyleLbl="node1" presStyleIdx="2" presStyleCnt="3">
        <dgm:presLayoutVars>
          <dgm:bulletEnabled val="1"/>
        </dgm:presLayoutVars>
      </dgm:prSet>
      <dgm:spPr/>
    </dgm:pt>
  </dgm:ptLst>
  <dgm:cxnLst>
    <dgm:cxn modelId="{676F0100-40B9-4652-A0EE-9FB8A07523AC}" srcId="{7046CA52-68D0-4E62-A60D-2CFD51BA3657}" destId="{DE208B65-CE4D-4375-A382-EB0858105EA1}" srcOrd="2" destOrd="0" parTransId="{6F8D09CA-F285-4F75-B502-5B5776AB1C24}" sibTransId="{8064BB96-0D41-4BE3-865F-C3311314D1BF}"/>
    <dgm:cxn modelId="{C25EE501-B255-4174-A6D8-46529B2058A2}" srcId="{7046CA52-68D0-4E62-A60D-2CFD51BA3657}" destId="{B7B190A0-98A8-49DB-8A14-09B3327D718C}" srcOrd="3" destOrd="0" parTransId="{B3FB1C0C-91CF-4E85-9AF5-5F1DAAC8FFEC}" sibTransId="{E02C6FC7-2604-417A-A1E8-760BCDFEF436}"/>
    <dgm:cxn modelId="{E02F3516-E58B-4934-8C99-529F8C698126}" srcId="{5131C945-81AE-442A-BA0A-A957F743A7EE}" destId="{8CFA82AE-0714-4405-9695-5E047DEBC118}" srcOrd="0" destOrd="0" parTransId="{A3FABB88-5F7F-4FF7-ADED-1BE6BEE4DAA5}" sibTransId="{891D0271-A3A3-4A5C-8EE4-BDADA0462D0B}"/>
    <dgm:cxn modelId="{9A9CCA1B-849E-47C9-B3E9-80A610BA34D0}" srcId="{472E47D0-A63B-4CD1-B2E9-D3E462E3FAF9}" destId="{ABE9DEBF-AD28-4166-BA36-C02E92717E63}" srcOrd="3" destOrd="0" parTransId="{CD047622-37ED-4023-B8A5-F278213AB84B}" sibTransId="{C5D9420F-6476-4ECD-A84A-DA3AC1169FF2}"/>
    <dgm:cxn modelId="{8EFC7722-3CE0-4843-81B7-359115F178CA}" type="presOf" srcId="{472E47D0-A63B-4CD1-B2E9-D3E462E3FAF9}" destId="{95408A3A-2B52-4C70-BA9F-5CE8B1B0F14B}" srcOrd="0" destOrd="0" presId="urn:microsoft.com/office/officeart/2005/8/layout/hProcess10"/>
    <dgm:cxn modelId="{6CCBB026-7822-48C4-84C7-5B52E087D2A5}" type="presOf" srcId="{DE0C1273-AB55-419F-A5F4-4581F0ADF7F5}" destId="{3373ABA1-5F34-47AB-9EF8-772456281FEB}" srcOrd="1" destOrd="0" presId="urn:microsoft.com/office/officeart/2005/8/layout/hProcess10"/>
    <dgm:cxn modelId="{7619F92E-29F7-4252-9663-29C5C83B7CF3}" srcId="{539BF595-DC6C-4C94-9FF8-BF880F5AB2C6}" destId="{5131C945-81AE-442A-BA0A-A957F743A7EE}" srcOrd="2" destOrd="0" parTransId="{DFB21F03-8297-4C36-8219-D067E6B8F82F}" sibTransId="{1D58B59D-5875-4067-8B2F-B2D6D2BC4BFF}"/>
    <dgm:cxn modelId="{1B0E9531-631C-42DE-AF5E-2D2BED97282B}" type="presOf" srcId="{539BF595-DC6C-4C94-9FF8-BF880F5AB2C6}" destId="{DDB0B6B4-19DD-4782-BB31-0A6A6D845AB3}" srcOrd="0" destOrd="0" presId="urn:microsoft.com/office/officeart/2005/8/layout/hProcess10"/>
    <dgm:cxn modelId="{7E174335-7F5B-4D3F-8988-B000AC0A4675}" type="presOf" srcId="{B7B190A0-98A8-49DB-8A14-09B3327D718C}" destId="{B4007A12-F464-4C02-B860-AD394B7D05BE}" srcOrd="0" destOrd="4" presId="urn:microsoft.com/office/officeart/2005/8/layout/hProcess10"/>
    <dgm:cxn modelId="{46301847-D3B2-47A7-A6C8-98FCFB1FF4B6}" srcId="{472E47D0-A63B-4CD1-B2E9-D3E462E3FAF9}" destId="{33A5BD54-9975-4727-B563-309E694DD72D}" srcOrd="1" destOrd="0" parTransId="{B26E5207-9BE1-4030-B5AD-4528D3E0FED0}" sibTransId="{5D2B8CEF-1C94-4617-851D-9569A9613F11}"/>
    <dgm:cxn modelId="{DA754A68-7756-4022-A999-241B3C47FFF7}" type="presOf" srcId="{33A5BD54-9975-4727-B563-309E694DD72D}" destId="{95408A3A-2B52-4C70-BA9F-5CE8B1B0F14B}" srcOrd="0" destOrd="2" presId="urn:microsoft.com/office/officeart/2005/8/layout/hProcess10"/>
    <dgm:cxn modelId="{8726F64A-D3B3-461A-891B-B65CCA59766F}" type="presOf" srcId="{DE208B65-CE4D-4375-A382-EB0858105EA1}" destId="{B4007A12-F464-4C02-B860-AD394B7D05BE}" srcOrd="0" destOrd="3" presId="urn:microsoft.com/office/officeart/2005/8/layout/hProcess10"/>
    <dgm:cxn modelId="{E8A8AE4B-87B9-4C8F-BBFD-798184C6B032}" type="presOf" srcId="{7046CA52-68D0-4E62-A60D-2CFD51BA3657}" destId="{B4007A12-F464-4C02-B860-AD394B7D05BE}" srcOrd="0" destOrd="0" presId="urn:microsoft.com/office/officeart/2005/8/layout/hProcess10"/>
    <dgm:cxn modelId="{0A475C73-E4A7-4435-894F-9A4310A77739}" srcId="{539BF595-DC6C-4C94-9FF8-BF880F5AB2C6}" destId="{472E47D0-A63B-4CD1-B2E9-D3E462E3FAF9}" srcOrd="0" destOrd="0" parTransId="{1F8480BA-03AA-4CB0-B012-D54941929A88}" sibTransId="{DE0C1273-AB55-419F-A5F4-4581F0ADF7F5}"/>
    <dgm:cxn modelId="{947ECA85-69D9-4461-8A29-6D7D54BC5FE9}" type="presOf" srcId="{8CFA82AE-0714-4405-9695-5E047DEBC118}" destId="{69AD65CF-786E-4B42-9FA0-73712D962331}" srcOrd="0" destOrd="1" presId="urn:microsoft.com/office/officeart/2005/8/layout/hProcess10"/>
    <dgm:cxn modelId="{90E2908D-CC78-4F90-8285-A5F0694EE7B2}" srcId="{472E47D0-A63B-4CD1-B2E9-D3E462E3FAF9}" destId="{1E865F44-8FBD-45F7-AE6A-E779E0414F3A}" srcOrd="4" destOrd="0" parTransId="{1976FC74-880D-4437-AD6B-428D4D2BEC0A}" sibTransId="{519DB967-E19C-49CC-AF0F-ECDAE6D121C9}"/>
    <dgm:cxn modelId="{2C27FC9B-19F7-4D11-8029-7EED204949F3}" type="presOf" srcId="{A0186457-5817-4C7F-911E-9D8E6A0E252D}" destId="{B4007A12-F464-4C02-B860-AD394B7D05BE}" srcOrd="0" destOrd="1" presId="urn:microsoft.com/office/officeart/2005/8/layout/hProcess10"/>
    <dgm:cxn modelId="{8B0FFEB5-1553-4CA6-8D44-57990790A6E5}" type="presOf" srcId="{5131C945-81AE-442A-BA0A-A957F743A7EE}" destId="{69AD65CF-786E-4B42-9FA0-73712D962331}" srcOrd="0" destOrd="0" presId="urn:microsoft.com/office/officeart/2005/8/layout/hProcess10"/>
    <dgm:cxn modelId="{32880DB7-C2A7-4D37-80F5-F9008C20C635}" srcId="{7046CA52-68D0-4E62-A60D-2CFD51BA3657}" destId="{77F2098C-38AD-4AFF-9532-92AEE4DE9B13}" srcOrd="1" destOrd="0" parTransId="{2CC565AB-5F08-498D-A69F-8E52E2C76175}" sibTransId="{1654BCDE-C34A-499F-A5C6-63FD79156416}"/>
    <dgm:cxn modelId="{D87F28B7-A616-435D-852D-92CAF7CB984F}" type="presOf" srcId="{ABE9DEBF-AD28-4166-BA36-C02E92717E63}" destId="{95408A3A-2B52-4C70-BA9F-5CE8B1B0F14B}" srcOrd="0" destOrd="4" presId="urn:microsoft.com/office/officeart/2005/8/layout/hProcess10"/>
    <dgm:cxn modelId="{F048B1B7-9754-4556-8781-4E0E9313E2DC}" srcId="{5131C945-81AE-442A-BA0A-A957F743A7EE}" destId="{2DF4E67A-32DA-4054-BC96-83492A27F30C}" srcOrd="1" destOrd="0" parTransId="{540B0F1E-FCFC-406E-B2C9-A00C44028C46}" sibTransId="{E0D41936-3F2A-4637-9420-F0A817B266BA}"/>
    <dgm:cxn modelId="{36AC66BA-C34F-43BB-B07D-EDFABAB8DDB1}" type="presOf" srcId="{34F05BC2-A261-4518-A0BA-32F1C47C79F0}" destId="{95408A3A-2B52-4C70-BA9F-5CE8B1B0F14B}" srcOrd="0" destOrd="1" presId="urn:microsoft.com/office/officeart/2005/8/layout/hProcess10"/>
    <dgm:cxn modelId="{96088BCA-53A4-4B02-A3C4-D0123088E5EC}" type="presOf" srcId="{2DF4E67A-32DA-4054-BC96-83492A27F30C}" destId="{69AD65CF-786E-4B42-9FA0-73712D962331}" srcOrd="0" destOrd="2" presId="urn:microsoft.com/office/officeart/2005/8/layout/hProcess10"/>
    <dgm:cxn modelId="{4F66CACC-8E8B-4120-A252-D4B0D5515DFF}" srcId="{472E47D0-A63B-4CD1-B2E9-D3E462E3FAF9}" destId="{34F05BC2-A261-4518-A0BA-32F1C47C79F0}" srcOrd="0" destOrd="0" parTransId="{8B7CE86A-23E8-490E-9F2E-E2634005747B}" sibTransId="{441BCCF3-3061-4633-BF24-687EF93A8166}"/>
    <dgm:cxn modelId="{F9D551D0-F627-4A1B-B5D7-AAE23DC787E1}" type="presOf" srcId="{77F2098C-38AD-4AFF-9532-92AEE4DE9B13}" destId="{B4007A12-F464-4C02-B860-AD394B7D05BE}" srcOrd="0" destOrd="2" presId="urn:microsoft.com/office/officeart/2005/8/layout/hProcess10"/>
    <dgm:cxn modelId="{42B601D1-6D07-47E6-90E6-F854DA58CCC8}" srcId="{7046CA52-68D0-4E62-A60D-2CFD51BA3657}" destId="{A0186457-5817-4C7F-911E-9D8E6A0E252D}" srcOrd="0" destOrd="0" parTransId="{B34692A0-8454-4A25-B44A-BCAC67F0465D}" sibTransId="{832BBE6C-6CF9-44A1-AB68-029EBA41D4AE}"/>
    <dgm:cxn modelId="{CE832CE0-DD00-4893-8761-05E40AE7F58E}" srcId="{539BF595-DC6C-4C94-9FF8-BF880F5AB2C6}" destId="{7046CA52-68D0-4E62-A60D-2CFD51BA3657}" srcOrd="1" destOrd="0" parTransId="{BDC9B392-715D-40C6-A1F1-97E04A867C8C}" sibTransId="{7937E5FF-7D3D-4102-ACC7-DAC63B56E400}"/>
    <dgm:cxn modelId="{35453BE5-F07F-4C01-BF8C-CA95ECD13795}" srcId="{472E47D0-A63B-4CD1-B2E9-D3E462E3FAF9}" destId="{8523BBA9-FE09-47F0-9266-95D4BABE2908}" srcOrd="2" destOrd="0" parTransId="{64E4F72C-8022-46CF-8351-586DC4DDC25C}" sibTransId="{8798788A-E778-4B4E-8B3E-FD0C70D86B2B}"/>
    <dgm:cxn modelId="{D099C2F0-FDCC-4FCF-BA50-5F52343F478F}" type="presOf" srcId="{1E865F44-8FBD-45F7-AE6A-E779E0414F3A}" destId="{95408A3A-2B52-4C70-BA9F-5CE8B1B0F14B}" srcOrd="0" destOrd="5" presId="urn:microsoft.com/office/officeart/2005/8/layout/hProcess10"/>
    <dgm:cxn modelId="{F41AD2F7-F8C7-40BA-B042-4751F3B6A45E}" type="presOf" srcId="{7937E5FF-7D3D-4102-ACC7-DAC63B56E400}" destId="{FA9C643F-0A56-46B7-95A4-A0CBF78ADCF8}" srcOrd="1" destOrd="0" presId="urn:microsoft.com/office/officeart/2005/8/layout/hProcess10"/>
    <dgm:cxn modelId="{4E3D8DF9-3B91-49E8-9CBC-D74B80CFD2A5}" type="presOf" srcId="{8523BBA9-FE09-47F0-9266-95D4BABE2908}" destId="{95408A3A-2B52-4C70-BA9F-5CE8B1B0F14B}" srcOrd="0" destOrd="3" presId="urn:microsoft.com/office/officeart/2005/8/layout/hProcess10"/>
    <dgm:cxn modelId="{8EEECCFD-3BFD-4584-BEA8-995C6B525927}" type="presOf" srcId="{DE0C1273-AB55-419F-A5F4-4581F0ADF7F5}" destId="{2739BF80-8BBD-47D5-BB12-23165290D418}" srcOrd="0" destOrd="0" presId="urn:microsoft.com/office/officeart/2005/8/layout/hProcess10"/>
    <dgm:cxn modelId="{A0631AFF-F7F7-41DF-9358-69DA530DC956}" type="presOf" srcId="{7937E5FF-7D3D-4102-ACC7-DAC63B56E400}" destId="{50FBD8C2-B1E4-4E9E-BC7D-64ECFBE12D50}" srcOrd="0" destOrd="0" presId="urn:microsoft.com/office/officeart/2005/8/layout/hProcess10"/>
    <dgm:cxn modelId="{D166091B-4ABE-45B6-9143-551DA06B7EAE}" type="presParOf" srcId="{DDB0B6B4-19DD-4782-BB31-0A6A6D845AB3}" destId="{67BC8E48-BDA7-4E0C-A4EB-87E18DC80233}" srcOrd="0" destOrd="0" presId="urn:microsoft.com/office/officeart/2005/8/layout/hProcess10"/>
    <dgm:cxn modelId="{346F21AF-8143-4FE2-ABA1-452D23DC3DA1}" type="presParOf" srcId="{67BC8E48-BDA7-4E0C-A4EB-87E18DC80233}" destId="{E0B0C7A7-9732-4328-8BD6-49F31AFA4EA8}" srcOrd="0" destOrd="0" presId="urn:microsoft.com/office/officeart/2005/8/layout/hProcess10"/>
    <dgm:cxn modelId="{54CC046D-1D51-43F2-B687-A26DB21D75DD}" type="presParOf" srcId="{67BC8E48-BDA7-4E0C-A4EB-87E18DC80233}" destId="{95408A3A-2B52-4C70-BA9F-5CE8B1B0F14B}" srcOrd="1" destOrd="0" presId="urn:microsoft.com/office/officeart/2005/8/layout/hProcess10"/>
    <dgm:cxn modelId="{E72CA5D1-FD91-4711-BA3A-6D0CE0C3A4A5}" type="presParOf" srcId="{DDB0B6B4-19DD-4782-BB31-0A6A6D845AB3}" destId="{2739BF80-8BBD-47D5-BB12-23165290D418}" srcOrd="1" destOrd="0" presId="urn:microsoft.com/office/officeart/2005/8/layout/hProcess10"/>
    <dgm:cxn modelId="{F06880F5-014D-437A-93ED-908B31551EBE}" type="presParOf" srcId="{2739BF80-8BBD-47D5-BB12-23165290D418}" destId="{3373ABA1-5F34-47AB-9EF8-772456281FEB}" srcOrd="0" destOrd="0" presId="urn:microsoft.com/office/officeart/2005/8/layout/hProcess10"/>
    <dgm:cxn modelId="{3015AF5E-D9A8-4CD1-87C6-079620750345}" type="presParOf" srcId="{DDB0B6B4-19DD-4782-BB31-0A6A6D845AB3}" destId="{20B24760-E27C-4272-9CAB-7478F89B1EFC}" srcOrd="2" destOrd="0" presId="urn:microsoft.com/office/officeart/2005/8/layout/hProcess10"/>
    <dgm:cxn modelId="{5BE497A1-CC61-45F2-B087-D7D07DF66DDA}" type="presParOf" srcId="{20B24760-E27C-4272-9CAB-7478F89B1EFC}" destId="{6AE8A8F1-F416-4004-A31E-975F1E8D0DC4}" srcOrd="0" destOrd="0" presId="urn:microsoft.com/office/officeart/2005/8/layout/hProcess10"/>
    <dgm:cxn modelId="{A485267D-315A-427D-8CB5-05609DC9CF81}" type="presParOf" srcId="{20B24760-E27C-4272-9CAB-7478F89B1EFC}" destId="{B4007A12-F464-4C02-B860-AD394B7D05BE}" srcOrd="1" destOrd="0" presId="urn:microsoft.com/office/officeart/2005/8/layout/hProcess10"/>
    <dgm:cxn modelId="{D18458CA-D9C7-400D-9EEB-6E5898F9FADC}" type="presParOf" srcId="{DDB0B6B4-19DD-4782-BB31-0A6A6D845AB3}" destId="{50FBD8C2-B1E4-4E9E-BC7D-64ECFBE12D50}" srcOrd="3" destOrd="0" presId="urn:microsoft.com/office/officeart/2005/8/layout/hProcess10"/>
    <dgm:cxn modelId="{F0A49245-06F2-42B0-B787-4816AAC690EE}" type="presParOf" srcId="{50FBD8C2-B1E4-4E9E-BC7D-64ECFBE12D50}" destId="{FA9C643F-0A56-46B7-95A4-A0CBF78ADCF8}" srcOrd="0" destOrd="0" presId="urn:microsoft.com/office/officeart/2005/8/layout/hProcess10"/>
    <dgm:cxn modelId="{04922EF6-EB0F-443B-9286-EEFDE5BDFD59}" type="presParOf" srcId="{DDB0B6B4-19DD-4782-BB31-0A6A6D845AB3}" destId="{E4580954-2568-41B0-911D-5052432A2F4E}" srcOrd="4" destOrd="0" presId="urn:microsoft.com/office/officeart/2005/8/layout/hProcess10"/>
    <dgm:cxn modelId="{B961144A-92B2-43C9-AFFF-94D1B0744212}" type="presParOf" srcId="{E4580954-2568-41B0-911D-5052432A2F4E}" destId="{09BD187C-72FD-4046-A07D-28103F576598}" srcOrd="0" destOrd="0" presId="urn:microsoft.com/office/officeart/2005/8/layout/hProcess10"/>
    <dgm:cxn modelId="{749A3EA2-ACF2-4570-965D-7A0489BB2749}" type="presParOf" srcId="{E4580954-2568-41B0-911D-5052432A2F4E}" destId="{69AD65CF-786E-4B42-9FA0-73712D962331}" srcOrd="1" destOrd="0" presId="urn:microsoft.com/office/officeart/2005/8/layout/hProcess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BF595-DC6C-4C94-9FF8-BF880F5AB2C6}"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244E5083-2C65-43C1-AE39-5D1FF6E2679B}">
      <dgm:prSet phldrT="[Text]"/>
      <dgm:spPr/>
      <dgm:t>
        <a:bodyPr/>
        <a:lstStyle/>
        <a:p>
          <a:r>
            <a:rPr lang="en-US" sz="1200" b="1" dirty="0"/>
            <a:t>ML Modelling</a:t>
          </a:r>
        </a:p>
      </dgm:t>
    </dgm:pt>
    <dgm:pt modelId="{1E79E36D-0449-4B7B-A712-16919BAF9F7B}" type="parTrans" cxnId="{4A243289-F861-49F8-A0F4-DB15756025C8}">
      <dgm:prSet/>
      <dgm:spPr/>
      <dgm:t>
        <a:bodyPr/>
        <a:lstStyle/>
        <a:p>
          <a:endParaRPr lang="en-US"/>
        </a:p>
      </dgm:t>
    </dgm:pt>
    <dgm:pt modelId="{941CDA24-CBFA-41EF-ACF5-70EC1BAC3972}" type="sibTrans" cxnId="{4A243289-F861-49F8-A0F4-DB15756025C8}">
      <dgm:prSet/>
      <dgm:spPr/>
      <dgm:t>
        <a:bodyPr/>
        <a:lstStyle/>
        <a:p>
          <a:endParaRPr lang="en-US"/>
        </a:p>
      </dgm:t>
    </dgm:pt>
    <dgm:pt modelId="{D9AFA66A-218D-44DB-BA8D-F5850BB404F0}">
      <dgm:prSet phldrT="[Text]" custT="1"/>
      <dgm:spPr/>
      <dgm:t>
        <a:bodyPr/>
        <a:lstStyle/>
        <a:p>
          <a:r>
            <a:rPr lang="en-US" sz="1050" dirty="0"/>
            <a:t>Train prediction models on features engineered from the historic data and the output of the sentiment models</a:t>
          </a:r>
        </a:p>
      </dgm:t>
    </dgm:pt>
    <dgm:pt modelId="{5880C2DA-A9FA-4B9A-80EE-9B10D1771D18}" type="parTrans" cxnId="{6E7D7A75-6331-41B1-9DA8-ACE11BFCE800}">
      <dgm:prSet/>
      <dgm:spPr/>
      <dgm:t>
        <a:bodyPr/>
        <a:lstStyle/>
        <a:p>
          <a:endParaRPr lang="en-US"/>
        </a:p>
      </dgm:t>
    </dgm:pt>
    <dgm:pt modelId="{AE8F5600-F683-4B30-A6A3-E7CD9005E7D3}" type="sibTrans" cxnId="{6E7D7A75-6331-41B1-9DA8-ACE11BFCE800}">
      <dgm:prSet/>
      <dgm:spPr/>
      <dgm:t>
        <a:bodyPr/>
        <a:lstStyle/>
        <a:p>
          <a:endParaRPr lang="en-US"/>
        </a:p>
      </dgm:t>
    </dgm:pt>
    <dgm:pt modelId="{5E693E66-F427-4051-9D7C-F076C7A7B53E}">
      <dgm:prSet phldrT="[Text]" custT="1"/>
      <dgm:spPr/>
      <dgm:t>
        <a:bodyPr/>
        <a:lstStyle/>
        <a:p>
          <a:r>
            <a:rPr lang="en-US" sz="1050" dirty="0"/>
            <a:t>Use sentiment analysis models to classify financial news</a:t>
          </a:r>
        </a:p>
      </dgm:t>
    </dgm:pt>
    <dgm:pt modelId="{17E066FB-EA76-4875-A4B5-EBA7621941CF}" type="parTrans" cxnId="{C965FCC8-C216-42F1-B22E-EE6CD236DE3F}">
      <dgm:prSet/>
      <dgm:spPr/>
      <dgm:t>
        <a:bodyPr/>
        <a:lstStyle/>
        <a:p>
          <a:endParaRPr lang="en-US"/>
        </a:p>
      </dgm:t>
    </dgm:pt>
    <dgm:pt modelId="{4229DA9E-C028-4529-B00A-0F73B2249610}" type="sibTrans" cxnId="{C965FCC8-C216-42F1-B22E-EE6CD236DE3F}">
      <dgm:prSet/>
      <dgm:spPr/>
      <dgm:t>
        <a:bodyPr/>
        <a:lstStyle/>
        <a:p>
          <a:endParaRPr lang="en-US"/>
        </a:p>
      </dgm:t>
    </dgm:pt>
    <dgm:pt modelId="{CC70BBBA-6531-46D8-8611-7EC7B22F0141}">
      <dgm:prSet phldrT="[Text]" custT="1"/>
      <dgm:spPr/>
      <dgm:t>
        <a:bodyPr/>
        <a:lstStyle/>
        <a:p>
          <a:r>
            <a:rPr lang="en-US" sz="1200" b="1" dirty="0"/>
            <a:t>Predict Future</a:t>
          </a:r>
        </a:p>
      </dgm:t>
    </dgm:pt>
    <dgm:pt modelId="{58EEBE89-503D-4F76-8A16-89FA8BF3D448}" type="parTrans" cxnId="{5EEAB4AE-C27A-478D-A849-FB9CCAF0839D}">
      <dgm:prSet/>
      <dgm:spPr/>
      <dgm:t>
        <a:bodyPr/>
        <a:lstStyle/>
        <a:p>
          <a:endParaRPr lang="en-US"/>
        </a:p>
      </dgm:t>
    </dgm:pt>
    <dgm:pt modelId="{C057E9D9-AB91-4CB2-90F5-6053ACC962D4}" type="sibTrans" cxnId="{5EEAB4AE-C27A-478D-A849-FB9CCAF0839D}">
      <dgm:prSet/>
      <dgm:spPr/>
      <dgm:t>
        <a:bodyPr/>
        <a:lstStyle/>
        <a:p>
          <a:endParaRPr lang="en-US"/>
        </a:p>
      </dgm:t>
    </dgm:pt>
    <dgm:pt modelId="{EC4BEA10-4D9C-45EE-9C94-2BE6C4D89FAB}">
      <dgm:prSet phldrT="[Text]" custT="1"/>
      <dgm:spPr/>
      <dgm:t>
        <a:bodyPr/>
        <a:lstStyle/>
        <a:p>
          <a:r>
            <a:rPr lang="en-US" sz="1050" dirty="0"/>
            <a:t>Predict JSE stock movements for today using the trained ML models</a:t>
          </a:r>
        </a:p>
      </dgm:t>
    </dgm:pt>
    <dgm:pt modelId="{1F353593-99FF-4A59-ACC2-C98D21DE0A76}" type="parTrans" cxnId="{E5DA2538-B847-432E-9AE0-B5B9E03F2F09}">
      <dgm:prSet/>
      <dgm:spPr/>
      <dgm:t>
        <a:bodyPr/>
        <a:lstStyle/>
        <a:p>
          <a:endParaRPr lang="en-US"/>
        </a:p>
      </dgm:t>
    </dgm:pt>
    <dgm:pt modelId="{54B5CFA1-A7EB-4BC3-BB7C-B4A6B6B38056}" type="sibTrans" cxnId="{E5DA2538-B847-432E-9AE0-B5B9E03F2F09}">
      <dgm:prSet/>
      <dgm:spPr/>
      <dgm:t>
        <a:bodyPr/>
        <a:lstStyle/>
        <a:p>
          <a:endParaRPr lang="en-US"/>
        </a:p>
      </dgm:t>
    </dgm:pt>
    <dgm:pt modelId="{63686125-277E-4ACE-B3D4-8F350B8EDF61}">
      <dgm:prSet phldrT="[Text]" custT="1"/>
      <dgm:spPr/>
      <dgm:t>
        <a:bodyPr/>
        <a:lstStyle/>
        <a:p>
          <a:r>
            <a:rPr lang="en-US" sz="1200" b="1" dirty="0"/>
            <a:t>Insights and Apps</a:t>
          </a:r>
        </a:p>
      </dgm:t>
    </dgm:pt>
    <dgm:pt modelId="{83D27DAE-6E80-4D1F-93E2-81600BCB206D}" type="parTrans" cxnId="{5C42711F-747C-4385-B709-0EEE25F16FDD}">
      <dgm:prSet/>
      <dgm:spPr/>
      <dgm:t>
        <a:bodyPr/>
        <a:lstStyle/>
        <a:p>
          <a:endParaRPr lang="en-US"/>
        </a:p>
      </dgm:t>
    </dgm:pt>
    <dgm:pt modelId="{5EE744F6-1A30-4DD8-8009-7F208A98783E}" type="sibTrans" cxnId="{5C42711F-747C-4385-B709-0EEE25F16FDD}">
      <dgm:prSet/>
      <dgm:spPr/>
      <dgm:t>
        <a:bodyPr/>
        <a:lstStyle/>
        <a:p>
          <a:endParaRPr lang="en-US"/>
        </a:p>
      </dgm:t>
    </dgm:pt>
    <dgm:pt modelId="{F4064ABF-288B-4F6C-AB9E-421A094EADAF}">
      <dgm:prSet phldrT="[Text]" custT="1"/>
      <dgm:spPr/>
      <dgm:t>
        <a:bodyPr/>
        <a:lstStyle/>
        <a:p>
          <a:r>
            <a:rPr lang="en-US" sz="1050" dirty="0"/>
            <a:t>Generate a breakdown of how each model arrived at the prediction</a:t>
          </a:r>
        </a:p>
      </dgm:t>
    </dgm:pt>
    <dgm:pt modelId="{E47B53F1-156F-4B10-AC5B-01BA56B70C41}" type="parTrans" cxnId="{48625925-FEE3-4DF2-A930-F01639B04EAC}">
      <dgm:prSet/>
      <dgm:spPr/>
      <dgm:t>
        <a:bodyPr/>
        <a:lstStyle/>
        <a:p>
          <a:endParaRPr lang="en-US"/>
        </a:p>
      </dgm:t>
    </dgm:pt>
    <dgm:pt modelId="{71BC3CEF-0903-48A9-9513-F57D84A85DBC}" type="sibTrans" cxnId="{48625925-FEE3-4DF2-A930-F01639B04EAC}">
      <dgm:prSet/>
      <dgm:spPr/>
      <dgm:t>
        <a:bodyPr/>
        <a:lstStyle/>
        <a:p>
          <a:endParaRPr lang="en-US"/>
        </a:p>
      </dgm:t>
    </dgm:pt>
    <dgm:pt modelId="{E195FFAB-66A9-4A97-B69D-F560B5CF199F}">
      <dgm:prSet phldrT="[Text]" custT="1"/>
      <dgm:spPr/>
      <dgm:t>
        <a:bodyPr/>
        <a:lstStyle/>
        <a:p>
          <a:r>
            <a:rPr lang="en-US" sz="1050" dirty="0"/>
            <a:t>Build a stock prediction analysis dashboard which would be intuitive to use to make trading decisions</a:t>
          </a:r>
        </a:p>
      </dgm:t>
    </dgm:pt>
    <dgm:pt modelId="{CF48A921-68E6-43A5-B870-B9C20A573281}" type="parTrans" cxnId="{C937D7CA-5AFD-4ECC-8212-2C067DB0F0A0}">
      <dgm:prSet/>
      <dgm:spPr/>
      <dgm:t>
        <a:bodyPr/>
        <a:lstStyle/>
        <a:p>
          <a:endParaRPr lang="en-US"/>
        </a:p>
      </dgm:t>
    </dgm:pt>
    <dgm:pt modelId="{395939FB-305C-4C00-83B4-92FB48330114}" type="sibTrans" cxnId="{C937D7CA-5AFD-4ECC-8212-2C067DB0F0A0}">
      <dgm:prSet/>
      <dgm:spPr/>
      <dgm:t>
        <a:bodyPr/>
        <a:lstStyle/>
        <a:p>
          <a:endParaRPr lang="en-US"/>
        </a:p>
      </dgm:t>
    </dgm:pt>
    <dgm:pt modelId="{6A57DF0F-4444-4D05-B261-83212598A5C0}">
      <dgm:prSet phldrT="[Text]" custT="1"/>
      <dgm:spPr/>
      <dgm:t>
        <a:bodyPr/>
        <a:lstStyle/>
        <a:p>
          <a:r>
            <a:rPr lang="en-US" sz="1050" dirty="0"/>
            <a:t>Test the ML models and evaluate performance on  unseen portions of the data</a:t>
          </a:r>
        </a:p>
      </dgm:t>
    </dgm:pt>
    <dgm:pt modelId="{C755C40A-C319-4304-BFB0-CAC15A011432}" type="parTrans" cxnId="{8F7AB45A-9D06-4D36-B2D5-CF38D895DF8A}">
      <dgm:prSet/>
      <dgm:spPr/>
      <dgm:t>
        <a:bodyPr/>
        <a:lstStyle/>
        <a:p>
          <a:endParaRPr lang="en-US"/>
        </a:p>
      </dgm:t>
    </dgm:pt>
    <dgm:pt modelId="{FFFEDF3D-28E5-4D96-BFA0-B6A0A8806E17}" type="sibTrans" cxnId="{8F7AB45A-9D06-4D36-B2D5-CF38D895DF8A}">
      <dgm:prSet/>
      <dgm:spPr/>
      <dgm:t>
        <a:bodyPr/>
        <a:lstStyle/>
        <a:p>
          <a:endParaRPr lang="en-US"/>
        </a:p>
      </dgm:t>
    </dgm:pt>
    <dgm:pt modelId="{BC97A744-0AAD-45E4-B3A8-C10C7CB504BD}">
      <dgm:prSet phldrT="[Text]" custT="1"/>
      <dgm:spPr/>
      <dgm:t>
        <a:bodyPr/>
        <a:lstStyle/>
        <a:p>
          <a:r>
            <a:rPr lang="en-US" sz="1050" dirty="0"/>
            <a:t>Show predictions on charts along with signals</a:t>
          </a:r>
        </a:p>
      </dgm:t>
    </dgm:pt>
    <dgm:pt modelId="{76D2CF81-B89F-4E88-864D-30C63D17F879}" type="parTrans" cxnId="{22FE9CBF-897F-4828-8497-880A520D837A}">
      <dgm:prSet/>
      <dgm:spPr/>
      <dgm:t>
        <a:bodyPr/>
        <a:lstStyle/>
        <a:p>
          <a:endParaRPr lang="en-US"/>
        </a:p>
      </dgm:t>
    </dgm:pt>
    <dgm:pt modelId="{7735D2A0-59F6-4C55-AB40-FD19BA3386A8}" type="sibTrans" cxnId="{22FE9CBF-897F-4828-8497-880A520D837A}">
      <dgm:prSet/>
      <dgm:spPr/>
      <dgm:t>
        <a:bodyPr/>
        <a:lstStyle/>
        <a:p>
          <a:endParaRPr lang="en-US"/>
        </a:p>
      </dgm:t>
    </dgm:pt>
    <dgm:pt modelId="{04578329-259E-4171-9B84-96A7A7C83AF1}">
      <dgm:prSet phldrT="[Text]" custT="1"/>
      <dgm:spPr/>
      <dgm:t>
        <a:bodyPr/>
        <a:lstStyle/>
        <a:p>
          <a:r>
            <a:rPr lang="en-US" sz="1050" dirty="0"/>
            <a:t>Provide a confidence estimate with each prediction.</a:t>
          </a:r>
        </a:p>
      </dgm:t>
    </dgm:pt>
    <dgm:pt modelId="{D5A702EF-0B23-49A5-9979-8C3F2889D2E6}" type="parTrans" cxnId="{1064B414-F498-438E-B358-63F28F0AE4B9}">
      <dgm:prSet/>
      <dgm:spPr/>
      <dgm:t>
        <a:bodyPr/>
        <a:lstStyle/>
        <a:p>
          <a:endParaRPr lang="en-US"/>
        </a:p>
      </dgm:t>
    </dgm:pt>
    <dgm:pt modelId="{70FF85BF-D6BC-4C63-8B90-EAA357CA3AE9}" type="sibTrans" cxnId="{1064B414-F498-438E-B358-63F28F0AE4B9}">
      <dgm:prSet/>
      <dgm:spPr/>
      <dgm:t>
        <a:bodyPr/>
        <a:lstStyle/>
        <a:p>
          <a:endParaRPr lang="en-US"/>
        </a:p>
      </dgm:t>
    </dgm:pt>
    <dgm:pt modelId="{DDB0B6B4-19DD-4782-BB31-0A6A6D845AB3}" type="pres">
      <dgm:prSet presAssocID="{539BF595-DC6C-4C94-9FF8-BF880F5AB2C6}" presName="Name0" presStyleCnt="0">
        <dgm:presLayoutVars>
          <dgm:dir/>
          <dgm:resizeHandles val="exact"/>
        </dgm:presLayoutVars>
      </dgm:prSet>
      <dgm:spPr/>
    </dgm:pt>
    <dgm:pt modelId="{032A024D-F7B2-41F4-9CDA-AFCD22665C91}" type="pres">
      <dgm:prSet presAssocID="{244E5083-2C65-43C1-AE39-5D1FF6E2679B}" presName="composite" presStyleCnt="0"/>
      <dgm:spPr/>
    </dgm:pt>
    <dgm:pt modelId="{2C3FBF0B-30D7-40FA-ABF4-96E1B43BCA03}" type="pres">
      <dgm:prSet presAssocID="{244E5083-2C65-43C1-AE39-5D1FF6E2679B}"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extLst>
        <a:ext uri="{E40237B7-FDA0-4F09-8148-C483321AD2D9}">
          <dgm14:cNvPr xmlns:dgm14="http://schemas.microsoft.com/office/drawing/2010/diagram" id="0" name="" descr="Abstract background of data"/>
        </a:ext>
      </dgm:extLst>
    </dgm:pt>
    <dgm:pt modelId="{3E2C6AE9-4283-4D3E-A88F-77E5BB0AAB1F}" type="pres">
      <dgm:prSet presAssocID="{244E5083-2C65-43C1-AE39-5D1FF6E2679B}" presName="txNode" presStyleLbl="node1" presStyleIdx="0" presStyleCnt="3">
        <dgm:presLayoutVars>
          <dgm:bulletEnabled val="1"/>
        </dgm:presLayoutVars>
      </dgm:prSet>
      <dgm:spPr/>
    </dgm:pt>
    <dgm:pt modelId="{94E53FFD-12DB-49E4-9005-9FFAAE8BFFFB}" type="pres">
      <dgm:prSet presAssocID="{941CDA24-CBFA-41EF-ACF5-70EC1BAC3972}" presName="sibTrans" presStyleLbl="sibTrans2D1" presStyleIdx="0" presStyleCnt="2"/>
      <dgm:spPr/>
    </dgm:pt>
    <dgm:pt modelId="{E1EA61E7-0EAA-450F-ABE9-B902017F591F}" type="pres">
      <dgm:prSet presAssocID="{941CDA24-CBFA-41EF-ACF5-70EC1BAC3972}" presName="connTx" presStyleLbl="sibTrans2D1" presStyleIdx="0" presStyleCnt="2"/>
      <dgm:spPr/>
    </dgm:pt>
    <dgm:pt modelId="{0F7BEEFC-98C1-40EC-AFFF-5F63A8B714BD}" type="pres">
      <dgm:prSet presAssocID="{CC70BBBA-6531-46D8-8611-7EC7B22F0141}" presName="composite" presStyleCnt="0"/>
      <dgm:spPr/>
    </dgm:pt>
    <dgm:pt modelId="{AB76C876-E3CE-4212-BF6D-4C97869D1432}" type="pres">
      <dgm:prSet presAssocID="{CC70BBBA-6531-46D8-8611-7EC7B22F0141}"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Digital numbers and graphs"/>
        </a:ext>
      </dgm:extLst>
    </dgm:pt>
    <dgm:pt modelId="{3C49677A-4E7E-4D2F-BC28-2EE9A4E4ECE7}" type="pres">
      <dgm:prSet presAssocID="{CC70BBBA-6531-46D8-8611-7EC7B22F0141}" presName="txNode" presStyleLbl="node1" presStyleIdx="1" presStyleCnt="3">
        <dgm:presLayoutVars>
          <dgm:bulletEnabled val="1"/>
        </dgm:presLayoutVars>
      </dgm:prSet>
      <dgm:spPr/>
    </dgm:pt>
    <dgm:pt modelId="{F4CBF13C-C715-4FEC-B9A9-0E8D2A3D1119}" type="pres">
      <dgm:prSet presAssocID="{C057E9D9-AB91-4CB2-90F5-6053ACC962D4}" presName="sibTrans" presStyleLbl="sibTrans2D1" presStyleIdx="1" presStyleCnt="2"/>
      <dgm:spPr/>
    </dgm:pt>
    <dgm:pt modelId="{2BC1BF2B-B634-4990-B834-C90EB8999758}" type="pres">
      <dgm:prSet presAssocID="{C057E9D9-AB91-4CB2-90F5-6053ACC962D4}" presName="connTx" presStyleLbl="sibTrans2D1" presStyleIdx="1" presStyleCnt="2"/>
      <dgm:spPr/>
    </dgm:pt>
    <dgm:pt modelId="{7A3256FE-7085-4C04-9651-2FE27C76B6B3}" type="pres">
      <dgm:prSet presAssocID="{63686125-277E-4ACE-B3D4-8F350B8EDF61}" presName="composite" presStyleCnt="0"/>
      <dgm:spPr/>
    </dgm:pt>
    <dgm:pt modelId="{BC1BD152-C2C8-4EC6-A74C-C77220E15E58}" type="pres">
      <dgm:prSet presAssocID="{63686125-277E-4ACE-B3D4-8F350B8EDF61}"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Woman using cell phone at digital data science display"/>
        </a:ext>
      </dgm:extLst>
    </dgm:pt>
    <dgm:pt modelId="{B854CCFF-DECE-4DE4-8C60-188705B84E20}" type="pres">
      <dgm:prSet presAssocID="{63686125-277E-4ACE-B3D4-8F350B8EDF61}" presName="txNode" presStyleLbl="node1" presStyleIdx="2" presStyleCnt="3">
        <dgm:presLayoutVars>
          <dgm:bulletEnabled val="1"/>
        </dgm:presLayoutVars>
      </dgm:prSet>
      <dgm:spPr/>
    </dgm:pt>
  </dgm:ptLst>
  <dgm:cxnLst>
    <dgm:cxn modelId="{B6263E00-2319-444A-A633-BF2B1E7CED82}" type="presOf" srcId="{C057E9D9-AB91-4CB2-90F5-6053ACC962D4}" destId="{2BC1BF2B-B634-4990-B834-C90EB8999758}" srcOrd="1" destOrd="0" presId="urn:microsoft.com/office/officeart/2005/8/layout/hProcess10"/>
    <dgm:cxn modelId="{1064B414-F498-438E-B358-63F28F0AE4B9}" srcId="{CC70BBBA-6531-46D8-8611-7EC7B22F0141}" destId="{04578329-259E-4171-9B84-96A7A7C83AF1}" srcOrd="1" destOrd="0" parTransId="{D5A702EF-0B23-49A5-9979-8C3F2889D2E6}" sibTransId="{70FF85BF-D6BC-4C63-8B90-EAA357CA3AE9}"/>
    <dgm:cxn modelId="{5C42711F-747C-4385-B709-0EEE25F16FDD}" srcId="{539BF595-DC6C-4C94-9FF8-BF880F5AB2C6}" destId="{63686125-277E-4ACE-B3D4-8F350B8EDF61}" srcOrd="2" destOrd="0" parTransId="{83D27DAE-6E80-4D1F-93E2-81600BCB206D}" sibTransId="{5EE744F6-1A30-4DD8-8009-7F208A98783E}"/>
    <dgm:cxn modelId="{07216421-0E8C-4D96-97A8-6CC9DC4795BC}" type="presOf" srcId="{C057E9D9-AB91-4CB2-90F5-6053ACC962D4}" destId="{F4CBF13C-C715-4FEC-B9A9-0E8D2A3D1119}" srcOrd="0" destOrd="0" presId="urn:microsoft.com/office/officeart/2005/8/layout/hProcess10"/>
    <dgm:cxn modelId="{48625925-FEE3-4DF2-A930-F01639B04EAC}" srcId="{63686125-277E-4ACE-B3D4-8F350B8EDF61}" destId="{F4064ABF-288B-4F6C-AB9E-421A094EADAF}" srcOrd="0" destOrd="0" parTransId="{E47B53F1-156F-4B10-AC5B-01BA56B70C41}" sibTransId="{71BC3CEF-0903-48A9-9513-F57D84A85DBC}"/>
    <dgm:cxn modelId="{1B0E9531-631C-42DE-AF5E-2D2BED97282B}" type="presOf" srcId="{539BF595-DC6C-4C94-9FF8-BF880F5AB2C6}" destId="{DDB0B6B4-19DD-4782-BB31-0A6A6D845AB3}" srcOrd="0" destOrd="0" presId="urn:microsoft.com/office/officeart/2005/8/layout/hProcess10"/>
    <dgm:cxn modelId="{EDC1DF37-6D2F-4EBD-A5FB-48D5F1828ECE}" type="presOf" srcId="{CC70BBBA-6531-46D8-8611-7EC7B22F0141}" destId="{3C49677A-4E7E-4D2F-BC28-2EE9A4E4ECE7}" srcOrd="0" destOrd="0" presId="urn:microsoft.com/office/officeart/2005/8/layout/hProcess10"/>
    <dgm:cxn modelId="{E5DA2538-B847-432E-9AE0-B5B9E03F2F09}" srcId="{CC70BBBA-6531-46D8-8611-7EC7B22F0141}" destId="{EC4BEA10-4D9C-45EE-9C94-2BE6C4D89FAB}" srcOrd="0" destOrd="0" parTransId="{1F353593-99FF-4A59-ACC2-C98D21DE0A76}" sibTransId="{54B5CFA1-A7EB-4BC3-BB7C-B4A6B6B38056}"/>
    <dgm:cxn modelId="{AB1BE75F-930A-43D6-B743-2ADBFFA53466}" type="presOf" srcId="{BC97A744-0AAD-45E4-B3A8-C10C7CB504BD}" destId="{B854CCFF-DECE-4DE4-8C60-188705B84E20}" srcOrd="0" destOrd="2" presId="urn:microsoft.com/office/officeart/2005/8/layout/hProcess10"/>
    <dgm:cxn modelId="{6E7D7A75-6331-41B1-9DA8-ACE11BFCE800}" srcId="{244E5083-2C65-43C1-AE39-5D1FF6E2679B}" destId="{D9AFA66A-218D-44DB-BA8D-F5850BB404F0}" srcOrd="1" destOrd="0" parTransId="{5880C2DA-A9FA-4B9A-80EE-9B10D1771D18}" sibTransId="{AE8F5600-F683-4B30-A6A3-E7CD9005E7D3}"/>
    <dgm:cxn modelId="{80B28378-A8FC-44C3-90CD-47FD8BA3900B}" type="presOf" srcId="{6A57DF0F-4444-4D05-B261-83212598A5C0}" destId="{3E2C6AE9-4283-4D3E-A88F-77E5BB0AAB1F}" srcOrd="0" destOrd="3" presId="urn:microsoft.com/office/officeart/2005/8/layout/hProcess10"/>
    <dgm:cxn modelId="{8F7AB45A-9D06-4D36-B2D5-CF38D895DF8A}" srcId="{244E5083-2C65-43C1-AE39-5D1FF6E2679B}" destId="{6A57DF0F-4444-4D05-B261-83212598A5C0}" srcOrd="2" destOrd="0" parTransId="{C755C40A-C319-4304-BFB0-CAC15A011432}" sibTransId="{FFFEDF3D-28E5-4D96-BFA0-B6A0A8806E17}"/>
    <dgm:cxn modelId="{4A243289-F861-49F8-A0F4-DB15756025C8}" srcId="{539BF595-DC6C-4C94-9FF8-BF880F5AB2C6}" destId="{244E5083-2C65-43C1-AE39-5D1FF6E2679B}" srcOrd="0" destOrd="0" parTransId="{1E79E36D-0449-4B7B-A712-16919BAF9F7B}" sibTransId="{941CDA24-CBFA-41EF-ACF5-70EC1BAC3972}"/>
    <dgm:cxn modelId="{8BC8C898-82E4-4D5A-B97C-100EECDEAF33}" type="presOf" srcId="{EC4BEA10-4D9C-45EE-9C94-2BE6C4D89FAB}" destId="{3C49677A-4E7E-4D2F-BC28-2EE9A4E4ECE7}" srcOrd="0" destOrd="1" presId="urn:microsoft.com/office/officeart/2005/8/layout/hProcess10"/>
    <dgm:cxn modelId="{5789389B-1C98-4532-960D-61BC3D19119D}" type="presOf" srcId="{941CDA24-CBFA-41EF-ACF5-70EC1BAC3972}" destId="{E1EA61E7-0EAA-450F-ABE9-B902017F591F}" srcOrd="1" destOrd="0" presId="urn:microsoft.com/office/officeart/2005/8/layout/hProcess10"/>
    <dgm:cxn modelId="{765AA9A4-2B82-442E-BF95-809080363EE5}" type="presOf" srcId="{E195FFAB-66A9-4A97-B69D-F560B5CF199F}" destId="{B854CCFF-DECE-4DE4-8C60-188705B84E20}" srcOrd="0" destOrd="3" presId="urn:microsoft.com/office/officeart/2005/8/layout/hProcess10"/>
    <dgm:cxn modelId="{5EEAB4AE-C27A-478D-A849-FB9CCAF0839D}" srcId="{539BF595-DC6C-4C94-9FF8-BF880F5AB2C6}" destId="{CC70BBBA-6531-46D8-8611-7EC7B22F0141}" srcOrd="1" destOrd="0" parTransId="{58EEBE89-503D-4F76-8A16-89FA8BF3D448}" sibTransId="{C057E9D9-AB91-4CB2-90F5-6053ACC962D4}"/>
    <dgm:cxn modelId="{7871E0AF-4CAF-40B0-90C7-C2C10EEE5927}" type="presOf" srcId="{63686125-277E-4ACE-B3D4-8F350B8EDF61}" destId="{B854CCFF-DECE-4DE4-8C60-188705B84E20}" srcOrd="0" destOrd="0" presId="urn:microsoft.com/office/officeart/2005/8/layout/hProcess10"/>
    <dgm:cxn modelId="{1BA0DAB4-3DBC-42E1-B0CA-7476481D6C2C}" type="presOf" srcId="{04578329-259E-4171-9B84-96A7A7C83AF1}" destId="{3C49677A-4E7E-4D2F-BC28-2EE9A4E4ECE7}" srcOrd="0" destOrd="2" presId="urn:microsoft.com/office/officeart/2005/8/layout/hProcess10"/>
    <dgm:cxn modelId="{22FE9CBF-897F-4828-8497-880A520D837A}" srcId="{63686125-277E-4ACE-B3D4-8F350B8EDF61}" destId="{BC97A744-0AAD-45E4-B3A8-C10C7CB504BD}" srcOrd="1" destOrd="0" parTransId="{76D2CF81-B89F-4E88-864D-30C63D17F879}" sibTransId="{7735D2A0-59F6-4C55-AB40-FD19BA3386A8}"/>
    <dgm:cxn modelId="{C965FCC8-C216-42F1-B22E-EE6CD236DE3F}" srcId="{244E5083-2C65-43C1-AE39-5D1FF6E2679B}" destId="{5E693E66-F427-4051-9D7C-F076C7A7B53E}" srcOrd="0" destOrd="0" parTransId="{17E066FB-EA76-4875-A4B5-EBA7621941CF}" sibTransId="{4229DA9E-C028-4529-B00A-0F73B2249610}"/>
    <dgm:cxn modelId="{C937D7CA-5AFD-4ECC-8212-2C067DB0F0A0}" srcId="{63686125-277E-4ACE-B3D4-8F350B8EDF61}" destId="{E195FFAB-66A9-4A97-B69D-F560B5CF199F}" srcOrd="2" destOrd="0" parTransId="{CF48A921-68E6-43A5-B870-B9C20A573281}" sibTransId="{395939FB-305C-4C00-83B4-92FB48330114}"/>
    <dgm:cxn modelId="{91C50DD4-FE91-46C0-BC9A-9C75AEEDF30D}" type="presOf" srcId="{5E693E66-F427-4051-9D7C-F076C7A7B53E}" destId="{3E2C6AE9-4283-4D3E-A88F-77E5BB0AAB1F}" srcOrd="0" destOrd="1" presId="urn:microsoft.com/office/officeart/2005/8/layout/hProcess10"/>
    <dgm:cxn modelId="{228D5EE8-437A-4AEA-AB44-9A22CF4FA5B9}" type="presOf" srcId="{941CDA24-CBFA-41EF-ACF5-70EC1BAC3972}" destId="{94E53FFD-12DB-49E4-9005-9FFAAE8BFFFB}" srcOrd="0" destOrd="0" presId="urn:microsoft.com/office/officeart/2005/8/layout/hProcess10"/>
    <dgm:cxn modelId="{495586F5-000C-4B99-BABF-EF70D6A612C3}" type="presOf" srcId="{244E5083-2C65-43C1-AE39-5D1FF6E2679B}" destId="{3E2C6AE9-4283-4D3E-A88F-77E5BB0AAB1F}" srcOrd="0" destOrd="0" presId="urn:microsoft.com/office/officeart/2005/8/layout/hProcess10"/>
    <dgm:cxn modelId="{F9865EF6-76E8-449F-A945-28A23491C206}" type="presOf" srcId="{D9AFA66A-218D-44DB-BA8D-F5850BB404F0}" destId="{3E2C6AE9-4283-4D3E-A88F-77E5BB0AAB1F}" srcOrd="0" destOrd="2" presId="urn:microsoft.com/office/officeart/2005/8/layout/hProcess10"/>
    <dgm:cxn modelId="{1CFE7EF9-BAA4-438F-AB24-42925C396B0B}" type="presOf" srcId="{F4064ABF-288B-4F6C-AB9E-421A094EADAF}" destId="{B854CCFF-DECE-4DE4-8C60-188705B84E20}" srcOrd="0" destOrd="1" presId="urn:microsoft.com/office/officeart/2005/8/layout/hProcess10"/>
    <dgm:cxn modelId="{F8F29523-B051-46CE-BC4A-A38E442816F2}" type="presParOf" srcId="{DDB0B6B4-19DD-4782-BB31-0A6A6D845AB3}" destId="{032A024D-F7B2-41F4-9CDA-AFCD22665C91}" srcOrd="0" destOrd="0" presId="urn:microsoft.com/office/officeart/2005/8/layout/hProcess10"/>
    <dgm:cxn modelId="{C1BABB3F-DC75-4857-98A6-AABCA66AABB6}" type="presParOf" srcId="{032A024D-F7B2-41F4-9CDA-AFCD22665C91}" destId="{2C3FBF0B-30D7-40FA-ABF4-96E1B43BCA03}" srcOrd="0" destOrd="0" presId="urn:microsoft.com/office/officeart/2005/8/layout/hProcess10"/>
    <dgm:cxn modelId="{EEB3DEB1-191E-44ED-B350-E77F9D9E2F9C}" type="presParOf" srcId="{032A024D-F7B2-41F4-9CDA-AFCD22665C91}" destId="{3E2C6AE9-4283-4D3E-A88F-77E5BB0AAB1F}" srcOrd="1" destOrd="0" presId="urn:microsoft.com/office/officeart/2005/8/layout/hProcess10"/>
    <dgm:cxn modelId="{BA09F1FF-5701-46BE-9D45-94462648467B}" type="presParOf" srcId="{DDB0B6B4-19DD-4782-BB31-0A6A6D845AB3}" destId="{94E53FFD-12DB-49E4-9005-9FFAAE8BFFFB}" srcOrd="1" destOrd="0" presId="urn:microsoft.com/office/officeart/2005/8/layout/hProcess10"/>
    <dgm:cxn modelId="{CE1E2C55-964B-4E02-9954-6CB0C5ACC0FF}" type="presParOf" srcId="{94E53FFD-12DB-49E4-9005-9FFAAE8BFFFB}" destId="{E1EA61E7-0EAA-450F-ABE9-B902017F591F}" srcOrd="0" destOrd="0" presId="urn:microsoft.com/office/officeart/2005/8/layout/hProcess10"/>
    <dgm:cxn modelId="{03EACD88-9316-462B-B07E-0468002262A6}" type="presParOf" srcId="{DDB0B6B4-19DD-4782-BB31-0A6A6D845AB3}" destId="{0F7BEEFC-98C1-40EC-AFFF-5F63A8B714BD}" srcOrd="2" destOrd="0" presId="urn:microsoft.com/office/officeart/2005/8/layout/hProcess10"/>
    <dgm:cxn modelId="{57E5331C-46AC-4B13-9AC8-D4A44467F596}" type="presParOf" srcId="{0F7BEEFC-98C1-40EC-AFFF-5F63A8B714BD}" destId="{AB76C876-E3CE-4212-BF6D-4C97869D1432}" srcOrd="0" destOrd="0" presId="urn:microsoft.com/office/officeart/2005/8/layout/hProcess10"/>
    <dgm:cxn modelId="{8FDA28BD-D023-4D72-A136-75DB68762FC4}" type="presParOf" srcId="{0F7BEEFC-98C1-40EC-AFFF-5F63A8B714BD}" destId="{3C49677A-4E7E-4D2F-BC28-2EE9A4E4ECE7}" srcOrd="1" destOrd="0" presId="urn:microsoft.com/office/officeart/2005/8/layout/hProcess10"/>
    <dgm:cxn modelId="{C0033EC3-85BE-4EED-9DA7-42295E144811}" type="presParOf" srcId="{DDB0B6B4-19DD-4782-BB31-0A6A6D845AB3}" destId="{F4CBF13C-C715-4FEC-B9A9-0E8D2A3D1119}" srcOrd="3" destOrd="0" presId="urn:microsoft.com/office/officeart/2005/8/layout/hProcess10"/>
    <dgm:cxn modelId="{B836A933-D479-4D00-B3BC-FF23FBB28FD3}" type="presParOf" srcId="{F4CBF13C-C715-4FEC-B9A9-0E8D2A3D1119}" destId="{2BC1BF2B-B634-4990-B834-C90EB8999758}" srcOrd="0" destOrd="0" presId="urn:microsoft.com/office/officeart/2005/8/layout/hProcess10"/>
    <dgm:cxn modelId="{D7E9AE33-6ABB-4BBF-AAFF-0ED34DFE8369}" type="presParOf" srcId="{DDB0B6B4-19DD-4782-BB31-0A6A6D845AB3}" destId="{7A3256FE-7085-4C04-9651-2FE27C76B6B3}" srcOrd="4" destOrd="0" presId="urn:microsoft.com/office/officeart/2005/8/layout/hProcess10"/>
    <dgm:cxn modelId="{63C8F125-2129-4391-B212-D9C83CFF75C1}" type="presParOf" srcId="{7A3256FE-7085-4C04-9651-2FE27C76B6B3}" destId="{BC1BD152-C2C8-4EC6-A74C-C77220E15E58}" srcOrd="0" destOrd="0" presId="urn:microsoft.com/office/officeart/2005/8/layout/hProcess10"/>
    <dgm:cxn modelId="{A1998CEC-E648-4263-8A66-B348B1B49371}" type="presParOf" srcId="{7A3256FE-7085-4C04-9651-2FE27C76B6B3}" destId="{B854CCFF-DECE-4DE4-8C60-188705B84E20}"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0C7A7-9732-4328-8BD6-49F31AFA4EA8}">
      <dsp:nvSpPr>
        <dsp:cNvPr id="0" name=""/>
        <dsp:cNvSpPr/>
      </dsp:nvSpPr>
      <dsp:spPr>
        <a:xfrm>
          <a:off x="4834" y="0"/>
          <a:ext cx="2277786" cy="1592728"/>
        </a:xfrm>
        <a:prstGeom prst="roundRect">
          <a:avLst>
            <a:gd name="adj" fmla="val 10000"/>
          </a:avLst>
        </a:prstGeom>
        <a:blipFill>
          <a:blip xmlns:r="http://schemas.openxmlformats.org/officeDocument/2006/relationships" r:embed="rId1"/>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08A3A-2B52-4C70-BA9F-5CE8B1B0F14B}">
      <dsp:nvSpPr>
        <dsp:cNvPr id="0" name=""/>
        <dsp:cNvSpPr/>
      </dsp:nvSpPr>
      <dsp:spPr>
        <a:xfrm>
          <a:off x="375637"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Data Acquisition</a:t>
          </a:r>
        </a:p>
        <a:p>
          <a:pPr marL="57150" lvl="1" indent="-57150" algn="l" defTabSz="466725">
            <a:lnSpc>
              <a:spcPct val="90000"/>
            </a:lnSpc>
            <a:spcBef>
              <a:spcPct val="0"/>
            </a:spcBef>
            <a:spcAft>
              <a:spcPct val="15000"/>
            </a:spcAft>
            <a:buChar char="•"/>
          </a:pPr>
          <a:r>
            <a:rPr lang="en-US" sz="1050" kern="1200" dirty="0"/>
            <a:t>Find free market data sources</a:t>
          </a:r>
        </a:p>
        <a:p>
          <a:pPr marL="57150" lvl="1" indent="-57150" algn="l" defTabSz="466725">
            <a:lnSpc>
              <a:spcPct val="90000"/>
            </a:lnSpc>
            <a:spcBef>
              <a:spcPct val="0"/>
            </a:spcBef>
            <a:spcAft>
              <a:spcPct val="15000"/>
            </a:spcAft>
            <a:buChar char="•"/>
          </a:pPr>
          <a:r>
            <a:rPr lang="en-US" sz="1050" kern="1200" dirty="0"/>
            <a:t>Source historical stocks data and financial news.</a:t>
          </a:r>
        </a:p>
        <a:p>
          <a:pPr marL="57150" lvl="1" indent="-57150" algn="l" defTabSz="466725">
            <a:lnSpc>
              <a:spcPct val="90000"/>
            </a:lnSpc>
            <a:spcBef>
              <a:spcPct val="0"/>
            </a:spcBef>
            <a:spcAft>
              <a:spcPct val="15000"/>
            </a:spcAft>
            <a:buChar char="•"/>
          </a:pPr>
          <a:r>
            <a:rPr lang="en-US" sz="1050" kern="1200" dirty="0"/>
            <a:t>No X/Twitter feeds (too costly)</a:t>
          </a:r>
        </a:p>
        <a:p>
          <a:pPr marL="57150" lvl="1" indent="-57150" algn="l" defTabSz="466725">
            <a:lnSpc>
              <a:spcPct val="90000"/>
            </a:lnSpc>
            <a:spcBef>
              <a:spcPct val="0"/>
            </a:spcBef>
            <a:spcAft>
              <a:spcPct val="15000"/>
            </a:spcAft>
            <a:buChar char="•"/>
          </a:pPr>
          <a:r>
            <a:rPr lang="en-US" sz="1050" kern="1200" dirty="0"/>
            <a:t>Work around rate limiting</a:t>
          </a:r>
        </a:p>
        <a:p>
          <a:pPr marL="57150" lvl="1" indent="-57150" algn="l" defTabSz="466725">
            <a:lnSpc>
              <a:spcPct val="90000"/>
            </a:lnSpc>
            <a:spcBef>
              <a:spcPct val="0"/>
            </a:spcBef>
            <a:spcAft>
              <a:spcPct val="15000"/>
            </a:spcAft>
            <a:buChar char="•"/>
          </a:pPr>
          <a:r>
            <a:rPr lang="en-US" sz="1050" kern="1200" dirty="0"/>
            <a:t>Use multiple sources</a:t>
          </a:r>
        </a:p>
      </dsp:txBody>
      <dsp:txXfrm>
        <a:off x="422286" y="1002286"/>
        <a:ext cx="2184488" cy="1499430"/>
      </dsp:txXfrm>
    </dsp:sp>
    <dsp:sp modelId="{2739BF80-8BBD-47D5-BB12-23165290D418}">
      <dsp:nvSpPr>
        <dsp:cNvPr id="0" name=""/>
        <dsp:cNvSpPr/>
      </dsp:nvSpPr>
      <dsp:spPr>
        <a:xfrm>
          <a:off x="2721373" y="522704"/>
          <a:ext cx="438752" cy="547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721373" y="632168"/>
        <a:ext cx="307126" cy="328392"/>
      </dsp:txXfrm>
    </dsp:sp>
    <dsp:sp modelId="{6AE8A8F1-F416-4004-A31E-975F1E8D0DC4}">
      <dsp:nvSpPr>
        <dsp:cNvPr id="0" name=""/>
        <dsp:cNvSpPr/>
      </dsp:nvSpPr>
      <dsp:spPr>
        <a:xfrm>
          <a:off x="3536198" y="0"/>
          <a:ext cx="2277786" cy="159272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07A12-F464-4C02-B860-AD394B7D05BE}">
      <dsp:nvSpPr>
        <dsp:cNvPr id="0" name=""/>
        <dsp:cNvSpPr/>
      </dsp:nvSpPr>
      <dsp:spPr>
        <a:xfrm>
          <a:off x="3907000"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Data Quality</a:t>
          </a:r>
        </a:p>
        <a:p>
          <a:pPr marL="57150" lvl="1" indent="-57150" algn="l" defTabSz="466725">
            <a:lnSpc>
              <a:spcPct val="90000"/>
            </a:lnSpc>
            <a:spcBef>
              <a:spcPct val="0"/>
            </a:spcBef>
            <a:spcAft>
              <a:spcPct val="15000"/>
            </a:spcAft>
            <a:buChar char="•"/>
          </a:pPr>
          <a:r>
            <a:rPr lang="en-US" sz="1050" kern="1200" dirty="0"/>
            <a:t>Deal with missing, invalid and strange values in structured data</a:t>
          </a:r>
        </a:p>
        <a:p>
          <a:pPr marL="57150" lvl="1" indent="-57150" algn="l" defTabSz="466725">
            <a:lnSpc>
              <a:spcPct val="90000"/>
            </a:lnSpc>
            <a:spcBef>
              <a:spcPct val="0"/>
            </a:spcBef>
            <a:spcAft>
              <a:spcPct val="15000"/>
            </a:spcAft>
            <a:buChar char="•"/>
          </a:pPr>
          <a:r>
            <a:rPr lang="en-US" sz="1050" kern="1200" dirty="0"/>
            <a:t>Filter and clean unstructured data removing markup</a:t>
          </a:r>
        </a:p>
        <a:p>
          <a:pPr marL="57150" lvl="1" indent="-57150" algn="l" defTabSz="466725">
            <a:lnSpc>
              <a:spcPct val="90000"/>
            </a:lnSpc>
            <a:spcBef>
              <a:spcPct val="0"/>
            </a:spcBef>
            <a:spcAft>
              <a:spcPct val="15000"/>
            </a:spcAft>
            <a:buChar char="•"/>
          </a:pPr>
          <a:r>
            <a:rPr lang="en-US" sz="1050" kern="1200" dirty="0"/>
            <a:t>Convert absolute price movements to relative % change</a:t>
          </a:r>
        </a:p>
        <a:p>
          <a:pPr marL="57150" lvl="1" indent="-57150" algn="l" defTabSz="466725">
            <a:lnSpc>
              <a:spcPct val="90000"/>
            </a:lnSpc>
            <a:spcBef>
              <a:spcPct val="0"/>
            </a:spcBef>
            <a:spcAft>
              <a:spcPct val="15000"/>
            </a:spcAft>
            <a:buChar char="•"/>
          </a:pPr>
          <a:r>
            <a:rPr lang="en-US" sz="1050" kern="1200"/>
            <a:t>Normalize </a:t>
          </a:r>
          <a:r>
            <a:rPr lang="en-US" sz="1050" kern="1200" dirty="0"/>
            <a:t>data</a:t>
          </a:r>
        </a:p>
      </dsp:txBody>
      <dsp:txXfrm>
        <a:off x="3953649" y="1002286"/>
        <a:ext cx="2184488" cy="1499430"/>
      </dsp:txXfrm>
    </dsp:sp>
    <dsp:sp modelId="{50FBD8C2-B1E4-4E9E-BC7D-64ECFBE12D50}">
      <dsp:nvSpPr>
        <dsp:cNvPr id="0" name=""/>
        <dsp:cNvSpPr/>
      </dsp:nvSpPr>
      <dsp:spPr>
        <a:xfrm>
          <a:off x="6252737" y="522704"/>
          <a:ext cx="438752" cy="547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252737" y="632168"/>
        <a:ext cx="307126" cy="328392"/>
      </dsp:txXfrm>
    </dsp:sp>
    <dsp:sp modelId="{09BD187C-72FD-4046-A07D-28103F576598}">
      <dsp:nvSpPr>
        <dsp:cNvPr id="0" name=""/>
        <dsp:cNvSpPr/>
      </dsp:nvSpPr>
      <dsp:spPr>
        <a:xfrm>
          <a:off x="7067562" y="0"/>
          <a:ext cx="2277786" cy="15927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D65CF-786E-4B42-9FA0-73712D962331}">
      <dsp:nvSpPr>
        <dsp:cNvPr id="0" name=""/>
        <dsp:cNvSpPr/>
      </dsp:nvSpPr>
      <dsp:spPr>
        <a:xfrm>
          <a:off x="7438364"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Feature Engineering</a:t>
          </a:r>
        </a:p>
        <a:p>
          <a:pPr marL="57150" lvl="1" indent="-57150" algn="l" defTabSz="466725">
            <a:lnSpc>
              <a:spcPct val="90000"/>
            </a:lnSpc>
            <a:spcBef>
              <a:spcPct val="0"/>
            </a:spcBef>
            <a:spcAft>
              <a:spcPct val="15000"/>
            </a:spcAft>
            <a:buChar char="•"/>
          </a:pPr>
          <a:r>
            <a:rPr lang="en-US" sz="1050" kern="1200" dirty="0"/>
            <a:t>Calculate correlations across the markets and build synthetic proxy stocks for each JSE stock from a baskets of foreign assets</a:t>
          </a:r>
        </a:p>
        <a:p>
          <a:pPr marL="57150" lvl="1" indent="-57150" algn="l" defTabSz="466725">
            <a:lnSpc>
              <a:spcPct val="90000"/>
            </a:lnSpc>
            <a:spcBef>
              <a:spcPct val="0"/>
            </a:spcBef>
            <a:spcAft>
              <a:spcPct val="15000"/>
            </a:spcAft>
            <a:buChar char="•"/>
          </a:pPr>
          <a:r>
            <a:rPr lang="en-US" sz="1050" kern="1200" dirty="0"/>
            <a:t>Generate a wide range of potentially useful indicators from the historic data for the target and proxy stocks</a:t>
          </a:r>
        </a:p>
      </dsp:txBody>
      <dsp:txXfrm>
        <a:off x="7485013" y="1002286"/>
        <a:ext cx="2184488" cy="1499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FBF0B-30D7-40FA-ABF4-96E1B43BCA03}">
      <dsp:nvSpPr>
        <dsp:cNvPr id="0" name=""/>
        <dsp:cNvSpPr/>
      </dsp:nvSpPr>
      <dsp:spPr>
        <a:xfrm>
          <a:off x="4834" y="0"/>
          <a:ext cx="2277786" cy="159272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C6AE9-4283-4D3E-A88F-77E5BB0AAB1F}">
      <dsp:nvSpPr>
        <dsp:cNvPr id="0" name=""/>
        <dsp:cNvSpPr/>
      </dsp:nvSpPr>
      <dsp:spPr>
        <a:xfrm>
          <a:off x="375637"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533400">
            <a:lnSpc>
              <a:spcPct val="90000"/>
            </a:lnSpc>
            <a:spcBef>
              <a:spcPct val="0"/>
            </a:spcBef>
            <a:spcAft>
              <a:spcPct val="35000"/>
            </a:spcAft>
            <a:buNone/>
          </a:pPr>
          <a:r>
            <a:rPr lang="en-US" sz="1200" b="1" kern="1200" dirty="0"/>
            <a:t>ML Modelling</a:t>
          </a:r>
        </a:p>
        <a:p>
          <a:pPr marL="57150" lvl="1" indent="-57150" algn="l" defTabSz="466725">
            <a:lnSpc>
              <a:spcPct val="90000"/>
            </a:lnSpc>
            <a:spcBef>
              <a:spcPct val="0"/>
            </a:spcBef>
            <a:spcAft>
              <a:spcPct val="15000"/>
            </a:spcAft>
            <a:buChar char="•"/>
          </a:pPr>
          <a:r>
            <a:rPr lang="en-US" sz="1050" kern="1200" dirty="0"/>
            <a:t>Use sentiment analysis models to classify financial news</a:t>
          </a:r>
        </a:p>
        <a:p>
          <a:pPr marL="57150" lvl="1" indent="-57150" algn="l" defTabSz="466725">
            <a:lnSpc>
              <a:spcPct val="90000"/>
            </a:lnSpc>
            <a:spcBef>
              <a:spcPct val="0"/>
            </a:spcBef>
            <a:spcAft>
              <a:spcPct val="15000"/>
            </a:spcAft>
            <a:buChar char="•"/>
          </a:pPr>
          <a:r>
            <a:rPr lang="en-US" sz="1050" kern="1200" dirty="0"/>
            <a:t>Train prediction models on features engineered from the historic data and the output of the sentiment models</a:t>
          </a:r>
        </a:p>
        <a:p>
          <a:pPr marL="57150" lvl="1" indent="-57150" algn="l" defTabSz="466725">
            <a:lnSpc>
              <a:spcPct val="90000"/>
            </a:lnSpc>
            <a:spcBef>
              <a:spcPct val="0"/>
            </a:spcBef>
            <a:spcAft>
              <a:spcPct val="15000"/>
            </a:spcAft>
            <a:buChar char="•"/>
          </a:pPr>
          <a:r>
            <a:rPr lang="en-US" sz="1050" kern="1200" dirty="0"/>
            <a:t>Test the ML models and evaluate performance on  unseen portions of the data</a:t>
          </a:r>
        </a:p>
      </dsp:txBody>
      <dsp:txXfrm>
        <a:off x="422286" y="1002286"/>
        <a:ext cx="2184488" cy="1499430"/>
      </dsp:txXfrm>
    </dsp:sp>
    <dsp:sp modelId="{94E53FFD-12DB-49E4-9005-9FFAAE8BFFFB}">
      <dsp:nvSpPr>
        <dsp:cNvPr id="0" name=""/>
        <dsp:cNvSpPr/>
      </dsp:nvSpPr>
      <dsp:spPr>
        <a:xfrm>
          <a:off x="2721373" y="522704"/>
          <a:ext cx="438752" cy="547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721373" y="632168"/>
        <a:ext cx="307126" cy="328392"/>
      </dsp:txXfrm>
    </dsp:sp>
    <dsp:sp modelId="{AB76C876-E3CE-4212-BF6D-4C97869D1432}">
      <dsp:nvSpPr>
        <dsp:cNvPr id="0" name=""/>
        <dsp:cNvSpPr/>
      </dsp:nvSpPr>
      <dsp:spPr>
        <a:xfrm>
          <a:off x="3536198" y="0"/>
          <a:ext cx="2277786" cy="159272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49677A-4E7E-4D2F-BC28-2EE9A4E4ECE7}">
      <dsp:nvSpPr>
        <dsp:cNvPr id="0" name=""/>
        <dsp:cNvSpPr/>
      </dsp:nvSpPr>
      <dsp:spPr>
        <a:xfrm>
          <a:off x="3907000"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Predict Future</a:t>
          </a:r>
        </a:p>
        <a:p>
          <a:pPr marL="57150" lvl="1" indent="-57150" algn="l" defTabSz="466725">
            <a:lnSpc>
              <a:spcPct val="90000"/>
            </a:lnSpc>
            <a:spcBef>
              <a:spcPct val="0"/>
            </a:spcBef>
            <a:spcAft>
              <a:spcPct val="15000"/>
            </a:spcAft>
            <a:buChar char="•"/>
          </a:pPr>
          <a:r>
            <a:rPr lang="en-US" sz="1050" kern="1200" dirty="0"/>
            <a:t>Predict JSE stock movements for today using the trained ML models</a:t>
          </a:r>
        </a:p>
        <a:p>
          <a:pPr marL="57150" lvl="1" indent="-57150" algn="l" defTabSz="466725">
            <a:lnSpc>
              <a:spcPct val="90000"/>
            </a:lnSpc>
            <a:spcBef>
              <a:spcPct val="0"/>
            </a:spcBef>
            <a:spcAft>
              <a:spcPct val="15000"/>
            </a:spcAft>
            <a:buChar char="•"/>
          </a:pPr>
          <a:r>
            <a:rPr lang="en-US" sz="1050" kern="1200" dirty="0"/>
            <a:t>Provide a confidence estimate with each prediction.</a:t>
          </a:r>
        </a:p>
      </dsp:txBody>
      <dsp:txXfrm>
        <a:off x="3953649" y="1002286"/>
        <a:ext cx="2184488" cy="1499430"/>
      </dsp:txXfrm>
    </dsp:sp>
    <dsp:sp modelId="{F4CBF13C-C715-4FEC-B9A9-0E8D2A3D1119}">
      <dsp:nvSpPr>
        <dsp:cNvPr id="0" name=""/>
        <dsp:cNvSpPr/>
      </dsp:nvSpPr>
      <dsp:spPr>
        <a:xfrm>
          <a:off x="6252737" y="522704"/>
          <a:ext cx="438752" cy="547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252737" y="632168"/>
        <a:ext cx="307126" cy="328392"/>
      </dsp:txXfrm>
    </dsp:sp>
    <dsp:sp modelId="{BC1BD152-C2C8-4EC6-A74C-C77220E15E58}">
      <dsp:nvSpPr>
        <dsp:cNvPr id="0" name=""/>
        <dsp:cNvSpPr/>
      </dsp:nvSpPr>
      <dsp:spPr>
        <a:xfrm>
          <a:off x="7067562" y="0"/>
          <a:ext cx="2277786" cy="15927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4CCFF-DECE-4DE4-8C60-188705B84E20}">
      <dsp:nvSpPr>
        <dsp:cNvPr id="0" name=""/>
        <dsp:cNvSpPr/>
      </dsp:nvSpPr>
      <dsp:spPr>
        <a:xfrm>
          <a:off x="7438364" y="955637"/>
          <a:ext cx="2277786" cy="159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Insights and Apps</a:t>
          </a:r>
        </a:p>
        <a:p>
          <a:pPr marL="57150" lvl="1" indent="-57150" algn="l" defTabSz="466725">
            <a:lnSpc>
              <a:spcPct val="90000"/>
            </a:lnSpc>
            <a:spcBef>
              <a:spcPct val="0"/>
            </a:spcBef>
            <a:spcAft>
              <a:spcPct val="15000"/>
            </a:spcAft>
            <a:buChar char="•"/>
          </a:pPr>
          <a:r>
            <a:rPr lang="en-US" sz="1050" kern="1200" dirty="0"/>
            <a:t>Generate a breakdown of how each model arrived at the prediction</a:t>
          </a:r>
        </a:p>
        <a:p>
          <a:pPr marL="57150" lvl="1" indent="-57150" algn="l" defTabSz="466725">
            <a:lnSpc>
              <a:spcPct val="90000"/>
            </a:lnSpc>
            <a:spcBef>
              <a:spcPct val="0"/>
            </a:spcBef>
            <a:spcAft>
              <a:spcPct val="15000"/>
            </a:spcAft>
            <a:buChar char="•"/>
          </a:pPr>
          <a:r>
            <a:rPr lang="en-US" sz="1050" kern="1200" dirty="0"/>
            <a:t>Show predictions on charts along with signals</a:t>
          </a:r>
        </a:p>
        <a:p>
          <a:pPr marL="57150" lvl="1" indent="-57150" algn="l" defTabSz="466725">
            <a:lnSpc>
              <a:spcPct val="90000"/>
            </a:lnSpc>
            <a:spcBef>
              <a:spcPct val="0"/>
            </a:spcBef>
            <a:spcAft>
              <a:spcPct val="15000"/>
            </a:spcAft>
            <a:buChar char="•"/>
          </a:pPr>
          <a:r>
            <a:rPr lang="en-US" sz="1050" kern="1200" dirty="0"/>
            <a:t>Build a stock prediction analysis dashboard which would be intuitive to use to make trading decisions</a:t>
          </a:r>
        </a:p>
      </dsp:txBody>
      <dsp:txXfrm>
        <a:off x="7485013" y="1002286"/>
        <a:ext cx="2184488" cy="14994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10/11/2023</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Add pictures for all team members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 are team Turbo and we are taking on the CIB #17 problem.   </a:t>
            </a:r>
          </a:p>
          <a:p>
            <a:endParaRPr lang="en-US" dirty="0"/>
          </a:p>
          <a:p>
            <a:r>
              <a:rPr lang="en-US" dirty="0"/>
              <a:t>We have a rather ambitious goal to build a complete end-to-end solution that will test the ‘</a:t>
            </a:r>
            <a:r>
              <a:rPr lang="en-US" i="1" dirty="0"/>
              <a:t>efficient market hypothesis</a:t>
            </a:r>
            <a:r>
              <a:rPr lang="en-US" dirty="0"/>
              <a:t>’ by evaluating if the JSE has information from foreign stock markets priced into it when it opens each day. </a:t>
            </a:r>
          </a:p>
          <a:p>
            <a:r>
              <a:rPr lang="en-US" dirty="0"/>
              <a:t>To do this we will source diverse financial data from multiple stock markets, and also commodity, FX and bond prices.  In addition, we will use a Large Language ML Model to analyze financial news related to the stocks for sentiment.</a:t>
            </a:r>
          </a:p>
          <a:p>
            <a:endParaRPr lang="en-US" dirty="0"/>
          </a:p>
          <a:p>
            <a:r>
              <a:rPr lang="en-US" dirty="0"/>
              <a:t>We will then show how trading signals can be generated from this and using advanced Machine Learning techniques build a stock prediction models that will predict the daily change in each of the Top 40 JSE stocks.  </a:t>
            </a:r>
            <a:br>
              <a:rPr lang="en-US" dirty="0"/>
            </a:br>
            <a:r>
              <a:rPr lang="en-US" dirty="0"/>
              <a:t>We will also implement methods to quantitatively evaluate the performance of the models.  If we have enough time we will also build a simulated trading bot which uses the models to make trades on the JSE and evaluate the performance. </a:t>
            </a:r>
          </a:p>
          <a:p>
            <a:endParaRPr lang="en-US" dirty="0"/>
          </a:p>
          <a:p>
            <a:r>
              <a:rPr lang="en-US" dirty="0"/>
              <a:t>For the hackathon on a diverse team spanning SA and Prague with members form many ABSA project areas was assembled.  We are </a:t>
            </a:r>
            <a:r>
              <a:rPr lang="en-US"/>
              <a:t>represented by </a:t>
            </a:r>
            <a:r>
              <a:rPr lang="en-US" dirty="0"/>
              <a:t>5 nationalities and range in ages from 22 to 52.  We hope you will enjoy evaluating our entry!</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dirty="0"/>
          </a:p>
        </p:txBody>
      </p:sp>
    </p:spTree>
    <p:extLst>
      <p:ext uri="{BB962C8B-B14F-4D97-AF65-F5344CB8AC3E}">
        <p14:creationId xmlns:p14="http://schemas.microsoft.com/office/powerpoint/2010/main" val="2337756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 are classified as hot if the market closes just before the JSE opens.  Markets are classes as cold if another dominant market closes later and hence should have better knowledge of macroeconomic factors priced in. As the worlds biggest stock market, the NYSE is classed as warm, but not hot due to Asian markets trading later.</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dirty="0"/>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flow is rather serial in nature and if we fail to obtain historic market data not much of value can be done with the rest of the pipeline, but we will try to parallelize development for the steps as much as possible given the limit time available in the hackathon.</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dirty="0"/>
          </a:p>
        </p:txBody>
      </p:sp>
    </p:spTree>
    <p:extLst>
      <p:ext uri="{BB962C8B-B14F-4D97-AF65-F5344CB8AC3E}">
        <p14:creationId xmlns:p14="http://schemas.microsoft.com/office/powerpoint/2010/main" val="38399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dirty="0"/>
          </a:p>
        </p:txBody>
      </p:sp>
    </p:spTree>
    <p:extLst>
      <p:ext uri="{BB962C8B-B14F-4D97-AF65-F5344CB8AC3E}">
        <p14:creationId xmlns:p14="http://schemas.microsoft.com/office/powerpoint/2010/main" val="251067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dirty="0"/>
          </a:p>
        </p:txBody>
      </p:sp>
    </p:spTree>
    <p:extLst>
      <p:ext uri="{BB962C8B-B14F-4D97-AF65-F5344CB8AC3E}">
        <p14:creationId xmlns:p14="http://schemas.microsoft.com/office/powerpoint/2010/main" val="423502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jpeg"/><Relationship Id="rId15" Type="http://schemas.openxmlformats.org/officeDocument/2006/relationships/image" Target="../media/image16.gif"/><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png"/><Relationship Id="rId14" Type="http://schemas.openxmlformats.org/officeDocument/2006/relationships/image" Target="../media/image15.gif"/></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9.jpe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3.jpeg"/><Relationship Id="rId10" Type="http://schemas.openxmlformats.org/officeDocument/2006/relationships/image" Target="../media/image25.jpeg"/><Relationship Id="rId4" Type="http://schemas.openxmlformats.org/officeDocument/2006/relationships/image" Target="../media/image4.jpeg"/><Relationship Id="rId9" Type="http://schemas.openxmlformats.org/officeDocument/2006/relationships/image" Target="../media/image24.jpe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17611" y="968990"/>
            <a:ext cx="3565524" cy="1976139"/>
          </a:xfrm>
        </p:spPr>
        <p:txBody>
          <a:bodyPr anchor="b" anchorCtr="0">
            <a:normAutofit fontScale="90000"/>
          </a:bodyPr>
          <a:lstStyle/>
          <a:p>
            <a:r>
              <a:rPr lang="en-US" dirty="0"/>
              <a:t>Stock market trading signals using AI…</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49" y="4549"/>
            <a:ext cx="7452360" cy="6858000"/>
          </a:xfrm>
        </p:spPr>
      </p:pic>
      <p:sp>
        <p:nvSpPr>
          <p:cNvPr id="4" name="TextBox 3">
            <a:extLst>
              <a:ext uri="{FF2B5EF4-FFF2-40B4-BE49-F238E27FC236}">
                <a16:creationId xmlns:a16="http://schemas.microsoft.com/office/drawing/2014/main" id="{313FB403-0014-3117-5BC1-238C6318EF92}"/>
              </a:ext>
            </a:extLst>
          </p:cNvPr>
          <p:cNvSpPr txBox="1"/>
          <p:nvPr/>
        </p:nvSpPr>
        <p:spPr>
          <a:xfrm>
            <a:off x="8017611" y="3447649"/>
            <a:ext cx="3172635" cy="2492990"/>
          </a:xfrm>
          <a:prstGeom prst="rect">
            <a:avLst/>
          </a:prstGeom>
          <a:noFill/>
        </p:spPr>
        <p:txBody>
          <a:bodyPr wrap="square" rtlCol="0">
            <a:spAutoFit/>
          </a:bodyPr>
          <a:lstStyle/>
          <a:p>
            <a:pPr algn="just">
              <a:lnSpc>
                <a:spcPct val="100000"/>
              </a:lnSpc>
            </a:pPr>
            <a:r>
              <a:rPr lang="en-US" dirty="0"/>
              <a:t>Mikateko Ursula Ngobeni</a:t>
            </a:r>
          </a:p>
          <a:p>
            <a:pPr>
              <a:lnSpc>
                <a:spcPct val="100000"/>
              </a:lnSpc>
            </a:pPr>
            <a:br>
              <a:rPr lang="en-US" sz="1200" dirty="0"/>
            </a:br>
            <a:r>
              <a:rPr lang="en-US" dirty="0"/>
              <a:t>Miroslav Chomut</a:t>
            </a:r>
          </a:p>
          <a:p>
            <a:pPr algn="just">
              <a:lnSpc>
                <a:spcPct val="100000"/>
              </a:lnSpc>
            </a:pPr>
            <a:r>
              <a:rPr lang="en-US" dirty="0"/>
              <a:t>Vladimir Rybalko</a:t>
            </a:r>
          </a:p>
          <a:p>
            <a:pPr algn="just">
              <a:lnSpc>
                <a:spcPct val="100000"/>
              </a:lnSpc>
            </a:pPr>
            <a:r>
              <a:rPr lang="en-US" dirty="0"/>
              <a:t>Ondrej Bilka</a:t>
            </a:r>
          </a:p>
          <a:p>
            <a:pPr algn="just">
              <a:lnSpc>
                <a:spcPct val="100000"/>
              </a:lnSpc>
            </a:pPr>
            <a:r>
              <a:rPr lang="en-US" dirty="0"/>
              <a:t>Jakub Lerl</a:t>
            </a:r>
          </a:p>
          <a:p>
            <a:pPr algn="just"/>
            <a:r>
              <a:rPr lang="en-US" dirty="0"/>
              <a:t>Olivie </a:t>
            </a:r>
            <a:r>
              <a:rPr lang="en-US" dirty="0" err="1"/>
              <a:t>Franklova</a:t>
            </a:r>
            <a:endParaRPr lang="en-US" dirty="0"/>
          </a:p>
          <a:p>
            <a:pPr algn="just"/>
            <a:r>
              <a:rPr lang="en-US" dirty="0"/>
              <a:t>Ales Hrabe</a:t>
            </a:r>
          </a:p>
          <a:p>
            <a:pPr algn="just"/>
            <a:r>
              <a:rPr lang="en-US" dirty="0"/>
              <a:t>Brendan Bignell</a:t>
            </a:r>
          </a:p>
        </p:txBody>
      </p:sp>
      <p:pic>
        <p:nvPicPr>
          <p:cNvPr id="6" name="Picture 5" descr="A flag with a red white and blue triangle&#10;&#10;Description automatically generated">
            <a:extLst>
              <a:ext uri="{FF2B5EF4-FFF2-40B4-BE49-F238E27FC236}">
                <a16:creationId xmlns:a16="http://schemas.microsoft.com/office/drawing/2014/main" id="{564745E8-B1EC-622B-98DE-A9800FB2769C}"/>
              </a:ext>
            </a:extLst>
          </p:cNvPr>
          <p:cNvPicPr>
            <a:picLocks noChangeAspect="1"/>
          </p:cNvPicPr>
          <p:nvPr/>
        </p:nvPicPr>
        <p:blipFill>
          <a:blip r:embed="rId4"/>
          <a:stretch>
            <a:fillRect/>
          </a:stretch>
        </p:blipFill>
        <p:spPr>
          <a:xfrm>
            <a:off x="10800123" y="4571725"/>
            <a:ext cx="536794" cy="301947"/>
          </a:xfrm>
          <a:prstGeom prst="rect">
            <a:avLst/>
          </a:prstGeom>
        </p:spPr>
      </p:pic>
      <p:pic>
        <p:nvPicPr>
          <p:cNvPr id="8" name="Picture 7" descr="A flag with a green yellow and black triangle&#10;&#10;Description automatically generated">
            <a:extLst>
              <a:ext uri="{FF2B5EF4-FFF2-40B4-BE49-F238E27FC236}">
                <a16:creationId xmlns:a16="http://schemas.microsoft.com/office/drawing/2014/main" id="{D9D3CF15-10C7-57B4-5936-21EED9081D2F}"/>
              </a:ext>
            </a:extLst>
          </p:cNvPr>
          <p:cNvPicPr>
            <a:picLocks noChangeAspect="1"/>
          </p:cNvPicPr>
          <p:nvPr/>
        </p:nvPicPr>
        <p:blipFill>
          <a:blip r:embed="rId5"/>
          <a:stretch>
            <a:fillRect/>
          </a:stretch>
        </p:blipFill>
        <p:spPr>
          <a:xfrm>
            <a:off x="10800123" y="3471210"/>
            <a:ext cx="536794" cy="335497"/>
          </a:xfrm>
          <a:prstGeom prst="rect">
            <a:avLst/>
          </a:prstGeom>
        </p:spPr>
      </p:pic>
      <p:sp>
        <p:nvSpPr>
          <p:cNvPr id="11" name="TextBox 10">
            <a:extLst>
              <a:ext uri="{FF2B5EF4-FFF2-40B4-BE49-F238E27FC236}">
                <a16:creationId xmlns:a16="http://schemas.microsoft.com/office/drawing/2014/main" id="{67C4A725-F2A4-3337-8852-3BE2982EA9CD}"/>
              </a:ext>
            </a:extLst>
          </p:cNvPr>
          <p:cNvSpPr txBox="1"/>
          <p:nvPr/>
        </p:nvSpPr>
        <p:spPr>
          <a:xfrm>
            <a:off x="7506677" y="-34353"/>
            <a:ext cx="4789467" cy="646331"/>
          </a:xfrm>
          <a:prstGeom prst="rect">
            <a:avLst/>
          </a:prstGeom>
          <a:noFill/>
        </p:spPr>
        <p:txBody>
          <a:bodyPr wrap="square" rtlCol="0">
            <a:spAutoFit/>
          </a:bodyPr>
          <a:lstStyle/>
          <a:p>
            <a:r>
              <a:rPr lang="en-US" sz="3600" dirty="0">
                <a:solidFill>
                  <a:srgbClr val="FFFF00"/>
                </a:solidFill>
                <a:effectLst>
                  <a:glow rad="127000">
                    <a:schemeClr val="accent1">
                      <a:alpha val="80000"/>
                    </a:schemeClr>
                  </a:glow>
                </a:effectLst>
              </a:rPr>
              <a:t>T</a:t>
            </a:r>
            <a:r>
              <a:rPr lang="en-US" sz="3600" dirty="0">
                <a:effectLst>
                  <a:glow rad="127000">
                    <a:schemeClr val="accent1">
                      <a:alpha val="80000"/>
                    </a:schemeClr>
                  </a:glow>
                </a:effectLst>
              </a:rPr>
              <a:t>rade</a:t>
            </a:r>
            <a:r>
              <a:rPr lang="en-US" sz="3600" dirty="0">
                <a:solidFill>
                  <a:srgbClr val="FFFF00"/>
                </a:solidFill>
                <a:effectLst>
                  <a:glow rad="127000">
                    <a:schemeClr val="accent1">
                      <a:alpha val="80000"/>
                    </a:schemeClr>
                  </a:glow>
                </a:effectLst>
              </a:rPr>
              <a:t> </a:t>
            </a:r>
            <a:r>
              <a:rPr lang="en-US" sz="3600" dirty="0">
                <a:effectLst>
                  <a:glow rad="127000">
                    <a:schemeClr val="accent1">
                      <a:alpha val="80000"/>
                    </a:schemeClr>
                  </a:glow>
                </a:effectLst>
              </a:rPr>
              <a:t>Yo</a:t>
            </a:r>
            <a:r>
              <a:rPr lang="en-US" sz="3600" dirty="0">
                <a:solidFill>
                  <a:srgbClr val="FFFF00"/>
                </a:solidFill>
                <a:effectLst>
                  <a:glow rad="127000">
                    <a:schemeClr val="accent1">
                      <a:alpha val="80000"/>
                    </a:schemeClr>
                  </a:glow>
                </a:effectLst>
              </a:rPr>
              <a:t>UR B</a:t>
            </a:r>
            <a:r>
              <a:rPr lang="en-US" sz="3600" dirty="0">
                <a:effectLst>
                  <a:glow rad="127000">
                    <a:schemeClr val="accent1">
                      <a:alpha val="80000"/>
                    </a:schemeClr>
                  </a:glow>
                </a:effectLst>
              </a:rPr>
              <a:t>rains</a:t>
            </a:r>
            <a:r>
              <a:rPr lang="en-US" sz="3600" dirty="0">
                <a:solidFill>
                  <a:srgbClr val="FFFF00"/>
                </a:solidFill>
                <a:effectLst>
                  <a:glow rad="127000">
                    <a:schemeClr val="accent1">
                      <a:alpha val="80000"/>
                    </a:schemeClr>
                  </a:glow>
                </a:effectLst>
              </a:rPr>
              <a:t> O</a:t>
            </a:r>
            <a:r>
              <a:rPr lang="en-US" sz="3600" dirty="0">
                <a:effectLst>
                  <a:glow rad="127000">
                    <a:schemeClr val="accent1">
                      <a:alpha val="80000"/>
                    </a:schemeClr>
                  </a:glow>
                </a:effectLst>
              </a:rPr>
              <a:t>ut</a:t>
            </a:r>
            <a:r>
              <a:rPr lang="en-US" sz="3600" dirty="0">
                <a:solidFill>
                  <a:srgbClr val="FFFF00"/>
                </a:solidFill>
                <a:effectLst>
                  <a:glow rad="127000">
                    <a:schemeClr val="accent1">
                      <a:alpha val="80000"/>
                    </a:schemeClr>
                  </a:glow>
                </a:effectLst>
              </a:rPr>
              <a:t>!</a:t>
            </a:r>
          </a:p>
        </p:txBody>
      </p:sp>
      <p:pic>
        <p:nvPicPr>
          <p:cNvPr id="7" name="Picture 6" descr="A drawing of a skull">
            <a:extLst>
              <a:ext uri="{FF2B5EF4-FFF2-40B4-BE49-F238E27FC236}">
                <a16:creationId xmlns:a16="http://schemas.microsoft.com/office/drawing/2014/main" id="{00E40CE2-0826-8BBE-837C-15AA3948CA55}"/>
              </a:ext>
            </a:extLst>
          </p:cNvPr>
          <p:cNvPicPr>
            <a:picLocks noChangeAspect="1"/>
          </p:cNvPicPr>
          <p:nvPr/>
        </p:nvPicPr>
        <p:blipFill>
          <a:blip r:embed="rId6"/>
          <a:stretch>
            <a:fillRect/>
          </a:stretch>
        </p:blipFill>
        <p:spPr>
          <a:xfrm>
            <a:off x="10984394" y="5655422"/>
            <a:ext cx="1117465" cy="1132859"/>
          </a:xfrm>
          <a:prstGeom prst="rect">
            <a:avLst/>
          </a:prstGeom>
          <a:effectLst>
            <a:glow rad="127000">
              <a:schemeClr val="accent1">
                <a:alpha val="50000"/>
              </a:schemeClr>
            </a:glow>
          </a:effectLst>
        </p:spPr>
      </p:pic>
      <p:sp>
        <p:nvSpPr>
          <p:cNvPr id="10" name="TextBox 9">
            <a:extLst>
              <a:ext uri="{FF2B5EF4-FFF2-40B4-BE49-F238E27FC236}">
                <a16:creationId xmlns:a16="http://schemas.microsoft.com/office/drawing/2014/main" id="{C332645E-7B2D-4AC2-8997-5C24B90CAB6B}"/>
              </a:ext>
            </a:extLst>
          </p:cNvPr>
          <p:cNvSpPr txBox="1"/>
          <p:nvPr/>
        </p:nvSpPr>
        <p:spPr>
          <a:xfrm>
            <a:off x="176287" y="5246005"/>
            <a:ext cx="7000753" cy="1486625"/>
          </a:xfrm>
          <a:prstGeom prst="rect">
            <a:avLst/>
          </a:prstGeom>
          <a:noFill/>
        </p:spPr>
        <p:txBody>
          <a:bodyPr wrap="square" rtlCol="0">
            <a:spAutoFit/>
          </a:bodyPr>
          <a:lstStyle/>
          <a:p>
            <a:pPr marL="0" marR="0" fontAlgn="base">
              <a:lnSpc>
                <a:spcPts val="2160"/>
              </a:lnSpc>
              <a:spcBef>
                <a:spcPts val="0"/>
              </a:spcBef>
              <a:spcAft>
                <a:spcPts val="0"/>
              </a:spcAft>
            </a:pPr>
            <a:r>
              <a:rPr lang="en-US" sz="1800" dirty="0">
                <a:effectLst/>
                <a:latin typeface="Arial Rounded MT Bold" panose="020F0704030504030204" pitchFamily="34" charset="0"/>
                <a:ea typeface="Times New Roman" panose="02020603050405020304" pitchFamily="18" charset="0"/>
                <a:cs typeface="Arial" panose="020B0604020202020204" pitchFamily="34" charset="0"/>
              </a:rPr>
              <a:t>CIB – IB #17</a:t>
            </a:r>
            <a:endParaRPr lang="en-US" sz="1800" dirty="0">
              <a:effectLst/>
              <a:latin typeface="Arial Rounded MT Bold" panose="020F0704030504030204" pitchFamily="34" charset="0"/>
              <a:ea typeface="Times New Roman" panose="02020603050405020304" pitchFamily="18" charset="0"/>
            </a:endParaRPr>
          </a:p>
          <a:p>
            <a:pPr marL="0" marR="0" fontAlgn="base">
              <a:lnSpc>
                <a:spcPts val="2160"/>
              </a:lnSpc>
              <a:spcBef>
                <a:spcPts val="0"/>
              </a:spcBef>
              <a:spcAft>
                <a:spcPts val="0"/>
              </a:spcAft>
            </a:pPr>
            <a:r>
              <a:rPr lang="en-US" sz="1800" dirty="0">
                <a:effectLst/>
                <a:latin typeface="Arial Rounded MT Bold" panose="020F0704030504030204" pitchFamily="34" charset="0"/>
                <a:ea typeface="Times New Roman" panose="02020603050405020304" pitchFamily="18" charset="0"/>
                <a:cs typeface="Arial" panose="020B0604020202020204" pitchFamily="34" charset="0"/>
              </a:rPr>
              <a:t>How can we develop a stock market trading indicator based on the Artificial Intelligence pattern recognition algorithmic approach to boost the performance of existing strategies and complement them in their decision-making?</a:t>
            </a:r>
            <a:endParaRPr lang="en-US" dirty="0"/>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78410" y="82206"/>
            <a:ext cx="2740898" cy="748380"/>
          </a:xfrm>
        </p:spPr>
        <p:txBody>
          <a:bodyPr/>
          <a:lstStyle/>
          <a:p>
            <a:r>
              <a:rPr lang="en-US" dirty="0"/>
              <a:t>Concept</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31423" y="974386"/>
            <a:ext cx="4825482" cy="5801407"/>
          </a:xfrm>
        </p:spPr>
        <p:txBody>
          <a:bodyPr/>
          <a:lstStyle/>
          <a:p>
            <a:pPr marL="285750" indent="-285750">
              <a:lnSpc>
                <a:spcPct val="100000"/>
              </a:lnSpc>
              <a:buFont typeface="Arial" panose="020B0604020202020204" pitchFamily="34" charset="0"/>
              <a:buChar char="•"/>
            </a:pPr>
            <a:r>
              <a:rPr lang="en-US" sz="1500" dirty="0">
                <a:solidFill>
                  <a:srgbClr val="FFFFFF"/>
                </a:solidFill>
              </a:rPr>
              <a:t>Create a hypothesis for a viable stock trading strategy.</a:t>
            </a:r>
          </a:p>
          <a:p>
            <a:pPr marL="285750" indent="-285750">
              <a:lnSpc>
                <a:spcPct val="100000"/>
              </a:lnSpc>
              <a:buFont typeface="Arial" panose="020B0604020202020204" pitchFamily="34" charset="0"/>
              <a:buChar char="•"/>
            </a:pPr>
            <a:r>
              <a:rPr lang="en-US" sz="1500" dirty="0">
                <a:solidFill>
                  <a:schemeClr val="tx1">
                    <a:lumMod val="75000"/>
                  </a:schemeClr>
                </a:solidFill>
              </a:rPr>
              <a:t>Find suitable historic market data providers and assemble required historical market data and financial news.</a:t>
            </a:r>
          </a:p>
          <a:p>
            <a:pPr marL="285750" indent="-285750">
              <a:lnSpc>
                <a:spcPct val="100000"/>
              </a:lnSpc>
              <a:buFont typeface="Arial" panose="020B0604020202020204" pitchFamily="34" charset="0"/>
              <a:buChar char="•"/>
            </a:pPr>
            <a:r>
              <a:rPr lang="en-US" sz="1500" dirty="0">
                <a:solidFill>
                  <a:srgbClr val="FFFFFF"/>
                </a:solidFill>
              </a:rPr>
              <a:t>Perform a statistical analysis of the market data and generate potentially useful features for training ML models.  </a:t>
            </a:r>
          </a:p>
          <a:p>
            <a:pPr marL="285750" indent="-285750">
              <a:lnSpc>
                <a:spcPct val="100000"/>
              </a:lnSpc>
              <a:buFont typeface="Arial" panose="020B0604020202020204" pitchFamily="34" charset="0"/>
              <a:buChar char="•"/>
            </a:pPr>
            <a:r>
              <a:rPr lang="en-US" sz="1500" dirty="0">
                <a:solidFill>
                  <a:schemeClr val="tx1">
                    <a:lumMod val="75000"/>
                  </a:schemeClr>
                </a:solidFill>
              </a:rPr>
              <a:t>Leverage large language models (LLMs) and/or NLP models to perform sentiment analysis of financial news. </a:t>
            </a:r>
          </a:p>
          <a:p>
            <a:pPr marL="285750" indent="-285750">
              <a:lnSpc>
                <a:spcPct val="100000"/>
              </a:lnSpc>
              <a:buFont typeface="Arial" panose="020B0604020202020204" pitchFamily="34" charset="0"/>
              <a:buChar char="•"/>
            </a:pPr>
            <a:r>
              <a:rPr lang="en-US" sz="1500" dirty="0">
                <a:solidFill>
                  <a:srgbClr val="FFFFFF"/>
                </a:solidFill>
              </a:rPr>
              <a:t>Choose, evaluate and train suitable ML prediction models to learn the patterns in a subset up of the historical data.</a:t>
            </a:r>
          </a:p>
          <a:p>
            <a:pPr marL="285750" indent="-285750">
              <a:lnSpc>
                <a:spcPct val="100000"/>
              </a:lnSpc>
              <a:buFont typeface="Arial" panose="020B0604020202020204" pitchFamily="34" charset="0"/>
              <a:buChar char="•"/>
            </a:pPr>
            <a:r>
              <a:rPr lang="en-US" sz="1500" dirty="0">
                <a:solidFill>
                  <a:schemeClr val="tx1">
                    <a:lumMod val="75000"/>
                  </a:schemeClr>
                </a:solidFill>
              </a:rPr>
              <a:t>Measure the quality of predictions vs benchmarks using data the models have not seen.</a:t>
            </a:r>
          </a:p>
          <a:p>
            <a:pPr marL="285750" indent="-285750">
              <a:lnSpc>
                <a:spcPct val="100000"/>
              </a:lnSpc>
              <a:buFont typeface="Arial" panose="020B0604020202020204" pitchFamily="34" charset="0"/>
              <a:buChar char="•"/>
            </a:pPr>
            <a:r>
              <a:rPr lang="en-US" sz="1500" dirty="0">
                <a:solidFill>
                  <a:srgbClr val="FFFFFF"/>
                </a:solidFill>
              </a:rPr>
              <a:t>Iteratively make improvements to the strategy, data analysis, models and hyperparameters then measure performance.</a:t>
            </a:r>
          </a:p>
          <a:p>
            <a:pPr marL="285750" indent="-285750">
              <a:lnSpc>
                <a:spcPct val="100000"/>
              </a:lnSpc>
              <a:buFont typeface="Arial" panose="020B0604020202020204" pitchFamily="34" charset="0"/>
              <a:buChar char="•"/>
            </a:pPr>
            <a:r>
              <a:rPr lang="en-US" sz="1500" dirty="0">
                <a:solidFill>
                  <a:srgbClr val="FFFF00">
                    <a:alpha val="60000"/>
                  </a:srgbClr>
                </a:solidFill>
              </a:rPr>
              <a:t>Make stock predictions for the current day on the JSE!</a:t>
            </a:r>
          </a:p>
          <a:p>
            <a:pPr marL="285750" indent="-285750">
              <a:lnSpc>
                <a:spcPct val="100000"/>
              </a:lnSpc>
              <a:buFont typeface="Arial" panose="020B0604020202020204" pitchFamily="34" charset="0"/>
              <a:buChar char="•"/>
            </a:pPr>
            <a:r>
              <a:rPr lang="en-US" sz="1500" dirty="0">
                <a:solidFill>
                  <a:srgbClr val="FFFF00">
                    <a:alpha val="60000"/>
                  </a:srgbClr>
                </a:solidFill>
              </a:rPr>
              <a:t>Show how the ML models can be analyzed to show which trading indicators are considered significant.</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dirty="0"/>
          </a:p>
        </p:txBody>
      </p:sp>
      <p:pic>
        <p:nvPicPr>
          <p:cNvPr id="7" name="Picture 6" descr="A graph showing the stock market correlations">
            <a:extLst>
              <a:ext uri="{FF2B5EF4-FFF2-40B4-BE49-F238E27FC236}">
                <a16:creationId xmlns:a16="http://schemas.microsoft.com/office/drawing/2014/main" id="{4D04AEFD-2616-176E-8AB8-39FA2E9064F0}"/>
              </a:ext>
            </a:extLst>
          </p:cNvPr>
          <p:cNvPicPr>
            <a:picLocks noChangeAspect="1"/>
          </p:cNvPicPr>
          <p:nvPr/>
        </p:nvPicPr>
        <p:blipFill>
          <a:blip r:embed="rId6"/>
          <a:stretch>
            <a:fillRect/>
          </a:stretch>
        </p:blipFill>
        <p:spPr>
          <a:xfrm>
            <a:off x="6284813" y="2243253"/>
            <a:ext cx="1473632" cy="736816"/>
          </a:xfrm>
          <a:prstGeom prst="rect">
            <a:avLst/>
          </a:prstGeom>
          <a:effectLst>
            <a:glow rad="127000">
              <a:schemeClr val="accent1"/>
            </a:glow>
          </a:effectLst>
        </p:spPr>
      </p:pic>
      <p:pic>
        <p:nvPicPr>
          <p:cNvPr id="11" name="Picture 10" descr="A diagram of a number of data">
            <a:extLst>
              <a:ext uri="{FF2B5EF4-FFF2-40B4-BE49-F238E27FC236}">
                <a16:creationId xmlns:a16="http://schemas.microsoft.com/office/drawing/2014/main" id="{672A1645-3F83-0ACE-CDF7-A99576828EB2}"/>
              </a:ext>
            </a:extLst>
          </p:cNvPr>
          <p:cNvPicPr>
            <a:picLocks noChangeAspect="1"/>
          </p:cNvPicPr>
          <p:nvPr/>
        </p:nvPicPr>
        <p:blipFill>
          <a:blip r:embed="rId7"/>
          <a:stretch>
            <a:fillRect/>
          </a:stretch>
        </p:blipFill>
        <p:spPr>
          <a:xfrm>
            <a:off x="5706501" y="3300198"/>
            <a:ext cx="949949" cy="836222"/>
          </a:xfrm>
          <a:prstGeom prst="rect">
            <a:avLst/>
          </a:prstGeom>
          <a:effectLst>
            <a:glow rad="127000">
              <a:schemeClr val="accent1">
                <a:alpha val="50000"/>
              </a:schemeClr>
            </a:glow>
          </a:effectLst>
        </p:spPr>
      </p:pic>
      <p:pic>
        <p:nvPicPr>
          <p:cNvPr id="14" name="Picture 13" descr="A drawing of a skull">
            <a:extLst>
              <a:ext uri="{FF2B5EF4-FFF2-40B4-BE49-F238E27FC236}">
                <a16:creationId xmlns:a16="http://schemas.microsoft.com/office/drawing/2014/main" id="{6A4A2292-ED06-69CE-3CB8-B9DF5BBA51E3}"/>
              </a:ext>
            </a:extLst>
          </p:cNvPr>
          <p:cNvPicPr>
            <a:picLocks noChangeAspect="1"/>
          </p:cNvPicPr>
          <p:nvPr/>
        </p:nvPicPr>
        <p:blipFill>
          <a:blip r:embed="rId8"/>
          <a:stretch>
            <a:fillRect/>
          </a:stretch>
        </p:blipFill>
        <p:spPr>
          <a:xfrm>
            <a:off x="10984394" y="5655422"/>
            <a:ext cx="1117465" cy="1132859"/>
          </a:xfrm>
          <a:prstGeom prst="rect">
            <a:avLst/>
          </a:prstGeom>
          <a:effectLst>
            <a:glow rad="127000">
              <a:schemeClr val="accent1">
                <a:alpha val="50000"/>
              </a:schemeClr>
            </a:glow>
          </a:effectLst>
        </p:spPr>
      </p:pic>
      <p:pic>
        <p:nvPicPr>
          <p:cNvPr id="4" name="Picture 3" descr="Python ML Ecosystem&#10;">
            <a:extLst>
              <a:ext uri="{FF2B5EF4-FFF2-40B4-BE49-F238E27FC236}">
                <a16:creationId xmlns:a16="http://schemas.microsoft.com/office/drawing/2014/main" id="{99E784F8-2735-CB86-0062-B85AA55F9C0B}"/>
              </a:ext>
            </a:extLst>
          </p:cNvPr>
          <p:cNvPicPr>
            <a:picLocks noChangeAspect="1"/>
          </p:cNvPicPr>
          <p:nvPr/>
        </p:nvPicPr>
        <p:blipFill>
          <a:blip r:embed="rId9"/>
          <a:stretch>
            <a:fillRect/>
          </a:stretch>
        </p:blipFill>
        <p:spPr>
          <a:xfrm>
            <a:off x="9164006" y="3841110"/>
            <a:ext cx="2812459" cy="2099843"/>
          </a:xfrm>
          <a:prstGeom prst="rect">
            <a:avLst/>
          </a:prstGeom>
        </p:spPr>
      </p:pic>
      <p:pic>
        <p:nvPicPr>
          <p:cNvPr id="5" name="Picture 4" descr="Python">
            <a:extLst>
              <a:ext uri="{FF2B5EF4-FFF2-40B4-BE49-F238E27FC236}">
                <a16:creationId xmlns:a16="http://schemas.microsoft.com/office/drawing/2014/main" id="{F8F37BF3-4B0A-4084-2199-D1F6A22DE4DE}"/>
              </a:ext>
            </a:extLst>
          </p:cNvPr>
          <p:cNvPicPr>
            <a:picLocks noChangeAspect="1"/>
          </p:cNvPicPr>
          <p:nvPr/>
        </p:nvPicPr>
        <p:blipFill>
          <a:blip r:embed="rId10"/>
          <a:stretch>
            <a:fillRect/>
          </a:stretch>
        </p:blipFill>
        <p:spPr>
          <a:xfrm>
            <a:off x="10032054" y="3427533"/>
            <a:ext cx="1001984" cy="290776"/>
          </a:xfrm>
          <a:prstGeom prst="rect">
            <a:avLst/>
          </a:prstGeom>
        </p:spPr>
      </p:pic>
      <p:pic>
        <p:nvPicPr>
          <p:cNvPr id="9" name="Picture 8">
            <a:extLst>
              <a:ext uri="{FF2B5EF4-FFF2-40B4-BE49-F238E27FC236}">
                <a16:creationId xmlns:a16="http://schemas.microsoft.com/office/drawing/2014/main" id="{03C9273B-03FC-06F8-D794-32DEEC263CE2}"/>
              </a:ext>
            </a:extLst>
          </p:cNvPr>
          <p:cNvPicPr>
            <a:picLocks noChangeAspect="1"/>
          </p:cNvPicPr>
          <p:nvPr/>
        </p:nvPicPr>
        <p:blipFill>
          <a:blip r:embed="rId11"/>
          <a:stretch>
            <a:fillRect/>
          </a:stretch>
        </p:blipFill>
        <p:spPr>
          <a:xfrm>
            <a:off x="9464845" y="2420911"/>
            <a:ext cx="1031097" cy="221686"/>
          </a:xfrm>
          <a:prstGeom prst="rect">
            <a:avLst/>
          </a:prstGeom>
        </p:spPr>
      </p:pic>
      <p:pic>
        <p:nvPicPr>
          <p:cNvPr id="16" name="Picture 15" descr="A black background with grey text">
            <a:extLst>
              <a:ext uri="{FF2B5EF4-FFF2-40B4-BE49-F238E27FC236}">
                <a16:creationId xmlns:a16="http://schemas.microsoft.com/office/drawing/2014/main" id="{22704607-4FCE-E48A-E065-A820B13A1B64}"/>
              </a:ext>
            </a:extLst>
          </p:cNvPr>
          <p:cNvPicPr>
            <a:picLocks noChangeAspect="1"/>
          </p:cNvPicPr>
          <p:nvPr/>
        </p:nvPicPr>
        <p:blipFill>
          <a:blip r:embed="rId12"/>
          <a:stretch>
            <a:fillRect/>
          </a:stretch>
        </p:blipFill>
        <p:spPr>
          <a:xfrm>
            <a:off x="9014265" y="1373106"/>
            <a:ext cx="1235428" cy="688259"/>
          </a:xfrm>
          <a:prstGeom prst="rect">
            <a:avLst/>
          </a:prstGeom>
        </p:spPr>
      </p:pic>
      <p:pic>
        <p:nvPicPr>
          <p:cNvPr id="18" name="Picture 17" descr="A logo with a cube in the center&#10;&#10;Description automatically generated">
            <a:extLst>
              <a:ext uri="{FF2B5EF4-FFF2-40B4-BE49-F238E27FC236}">
                <a16:creationId xmlns:a16="http://schemas.microsoft.com/office/drawing/2014/main" id="{9DCE76BA-2F95-DF14-4D5E-7A006DEF9BEB}"/>
              </a:ext>
            </a:extLst>
          </p:cNvPr>
          <p:cNvPicPr>
            <a:picLocks noChangeAspect="1"/>
          </p:cNvPicPr>
          <p:nvPr/>
        </p:nvPicPr>
        <p:blipFill>
          <a:blip r:embed="rId13"/>
          <a:stretch>
            <a:fillRect/>
          </a:stretch>
        </p:blipFill>
        <p:spPr>
          <a:xfrm>
            <a:off x="10055117" y="1373106"/>
            <a:ext cx="992104" cy="910401"/>
          </a:xfrm>
          <a:prstGeom prst="rect">
            <a:avLst/>
          </a:prstGeom>
        </p:spPr>
      </p:pic>
      <p:pic>
        <p:nvPicPr>
          <p:cNvPr id="20" name="Picture 19" descr="A blue and black logo">
            <a:extLst>
              <a:ext uri="{FF2B5EF4-FFF2-40B4-BE49-F238E27FC236}">
                <a16:creationId xmlns:a16="http://schemas.microsoft.com/office/drawing/2014/main" id="{4A1A1670-292E-48ED-4FD5-46ADADE807E4}"/>
              </a:ext>
            </a:extLst>
          </p:cNvPr>
          <p:cNvPicPr>
            <a:picLocks noChangeAspect="1"/>
          </p:cNvPicPr>
          <p:nvPr/>
        </p:nvPicPr>
        <p:blipFill>
          <a:blip r:embed="rId14"/>
          <a:stretch>
            <a:fillRect/>
          </a:stretch>
        </p:blipFill>
        <p:spPr>
          <a:xfrm>
            <a:off x="9616275" y="761959"/>
            <a:ext cx="658705" cy="393576"/>
          </a:xfrm>
          <a:prstGeom prst="rect">
            <a:avLst/>
          </a:prstGeom>
        </p:spPr>
      </p:pic>
      <p:pic>
        <p:nvPicPr>
          <p:cNvPr id="22" name="Picture 21" descr="A graph with numbers and lines">
            <a:extLst>
              <a:ext uri="{FF2B5EF4-FFF2-40B4-BE49-F238E27FC236}">
                <a16:creationId xmlns:a16="http://schemas.microsoft.com/office/drawing/2014/main" id="{E74D49B7-84C8-F889-CCDC-521A44A16FD9}"/>
              </a:ext>
            </a:extLst>
          </p:cNvPr>
          <p:cNvPicPr>
            <a:picLocks noChangeAspect="1"/>
          </p:cNvPicPr>
          <p:nvPr/>
        </p:nvPicPr>
        <p:blipFill>
          <a:blip r:embed="rId15"/>
          <a:stretch>
            <a:fillRect/>
          </a:stretch>
        </p:blipFill>
        <p:spPr>
          <a:xfrm>
            <a:off x="7049850" y="3841110"/>
            <a:ext cx="835697" cy="625536"/>
          </a:xfrm>
          <a:prstGeom prst="rect">
            <a:avLst/>
          </a:prstGeom>
        </p:spPr>
      </p:pic>
      <p:pic>
        <p:nvPicPr>
          <p:cNvPr id="24" name="Picture 23" descr="A colorful squares with numbers">
            <a:extLst>
              <a:ext uri="{FF2B5EF4-FFF2-40B4-BE49-F238E27FC236}">
                <a16:creationId xmlns:a16="http://schemas.microsoft.com/office/drawing/2014/main" id="{4BE741CC-7AF8-9F22-E056-A7A6BC521776}"/>
              </a:ext>
            </a:extLst>
          </p:cNvPr>
          <p:cNvPicPr>
            <a:picLocks noChangeAspect="1"/>
          </p:cNvPicPr>
          <p:nvPr/>
        </p:nvPicPr>
        <p:blipFill>
          <a:blip r:embed="rId16"/>
          <a:stretch>
            <a:fillRect/>
          </a:stretch>
        </p:blipFill>
        <p:spPr>
          <a:xfrm>
            <a:off x="7596892" y="3112418"/>
            <a:ext cx="882162" cy="596342"/>
          </a:xfrm>
          <a:prstGeom prst="rect">
            <a:avLst/>
          </a:prstGeom>
        </p:spPr>
      </p:pic>
      <p:sp>
        <p:nvSpPr>
          <p:cNvPr id="6" name="TextBox 5">
            <a:extLst>
              <a:ext uri="{FF2B5EF4-FFF2-40B4-BE49-F238E27FC236}">
                <a16:creationId xmlns:a16="http://schemas.microsoft.com/office/drawing/2014/main" id="{53497820-1A8B-5776-3EC4-1C741CB33BA8}"/>
              </a:ext>
            </a:extLst>
          </p:cNvPr>
          <p:cNvSpPr txBox="1"/>
          <p:nvPr/>
        </p:nvSpPr>
        <p:spPr>
          <a:xfrm>
            <a:off x="9246484" y="4122842"/>
            <a:ext cx="839270" cy="369332"/>
          </a:xfrm>
          <a:prstGeom prst="rect">
            <a:avLst/>
          </a:prstGeom>
          <a:noFill/>
        </p:spPr>
        <p:txBody>
          <a:bodyPr wrap="square" rtlCol="0">
            <a:spAutoFit/>
          </a:bodyPr>
          <a:lstStyle/>
          <a:p>
            <a:r>
              <a:rPr lang="en-US" dirty="0">
                <a:solidFill>
                  <a:srgbClr val="FFC000"/>
                </a:solidFill>
                <a:highlight>
                  <a:srgbClr val="FFFFFF"/>
                </a:highlight>
              </a:rPr>
              <a:t>TA-Lib</a:t>
            </a:r>
          </a:p>
        </p:txBody>
      </p:sp>
      <p:sp>
        <p:nvSpPr>
          <p:cNvPr id="13" name="TextBox 12">
            <a:extLst>
              <a:ext uri="{FF2B5EF4-FFF2-40B4-BE49-F238E27FC236}">
                <a16:creationId xmlns:a16="http://schemas.microsoft.com/office/drawing/2014/main" id="{623E786B-53EC-47D1-FD50-769E275D1F6B}"/>
              </a:ext>
            </a:extLst>
          </p:cNvPr>
          <p:cNvSpPr txBox="1"/>
          <p:nvPr/>
        </p:nvSpPr>
        <p:spPr>
          <a:xfrm>
            <a:off x="9052444" y="1898546"/>
            <a:ext cx="1225062" cy="369332"/>
          </a:xfrm>
          <a:prstGeom prst="rect">
            <a:avLst/>
          </a:prstGeom>
          <a:noFill/>
        </p:spPr>
        <p:txBody>
          <a:bodyPr wrap="square" rtlCol="0">
            <a:spAutoFit/>
          </a:bodyPr>
          <a:lstStyle/>
          <a:p>
            <a:r>
              <a:rPr lang="en-US" dirty="0"/>
              <a:t>FinBERT</a:t>
            </a:r>
          </a:p>
        </p:txBody>
      </p:sp>
      <p:pic>
        <p:nvPicPr>
          <p:cNvPr id="23" name="Picture 22">
            <a:extLst>
              <a:ext uri="{FF2B5EF4-FFF2-40B4-BE49-F238E27FC236}">
                <a16:creationId xmlns:a16="http://schemas.microsoft.com/office/drawing/2014/main" id="{EB88EC04-8213-6158-6342-4284D2929CB0}"/>
              </a:ext>
            </a:extLst>
          </p:cNvPr>
          <p:cNvPicPr>
            <a:picLocks noChangeAspect="1"/>
          </p:cNvPicPr>
          <p:nvPr/>
        </p:nvPicPr>
        <p:blipFill>
          <a:blip r:embed="rId17"/>
          <a:stretch>
            <a:fillRect/>
          </a:stretch>
        </p:blipFill>
        <p:spPr>
          <a:xfrm>
            <a:off x="9246484" y="1245925"/>
            <a:ext cx="992964" cy="278222"/>
          </a:xfrm>
          <a:prstGeom prst="rect">
            <a:avLst/>
          </a:prstGeom>
        </p:spPr>
      </p:pic>
      <p:pic>
        <p:nvPicPr>
          <p:cNvPr id="19" name="Picture 18" descr="A yellow emoji with hands on it&#10;&#10;Description automatically generated">
            <a:extLst>
              <a:ext uri="{FF2B5EF4-FFF2-40B4-BE49-F238E27FC236}">
                <a16:creationId xmlns:a16="http://schemas.microsoft.com/office/drawing/2014/main" id="{E7F39602-EC0A-B050-A44C-3696E45B8C98}"/>
              </a:ext>
            </a:extLst>
          </p:cNvPr>
          <p:cNvPicPr>
            <a:picLocks noChangeAspect="1"/>
          </p:cNvPicPr>
          <p:nvPr/>
        </p:nvPicPr>
        <p:blipFill>
          <a:blip r:embed="rId18"/>
          <a:stretch>
            <a:fillRect/>
          </a:stretch>
        </p:blipFill>
        <p:spPr>
          <a:xfrm>
            <a:off x="10366943" y="846809"/>
            <a:ext cx="617451" cy="617451"/>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149383" y="57282"/>
            <a:ext cx="7812010" cy="776050"/>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Trading signals hypothesis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dirty="0"/>
          </a:p>
        </p:txBody>
      </p:sp>
      <p:sp>
        <p:nvSpPr>
          <p:cNvPr id="39" name="Speech Bubble: Rectangle with Corners Rounded 38">
            <a:extLst>
              <a:ext uri="{FF2B5EF4-FFF2-40B4-BE49-F238E27FC236}">
                <a16:creationId xmlns:a16="http://schemas.microsoft.com/office/drawing/2014/main" id="{8FF54669-64C1-CBD1-D891-51A2C1D7D142}"/>
              </a:ext>
            </a:extLst>
          </p:cNvPr>
          <p:cNvSpPr/>
          <p:nvPr/>
        </p:nvSpPr>
        <p:spPr>
          <a:xfrm>
            <a:off x="214672" y="5268351"/>
            <a:ext cx="5570560" cy="1392749"/>
          </a:xfrm>
          <a:prstGeom prst="wedgeRoundRectCallout">
            <a:avLst>
              <a:gd name="adj1" fmla="val 43549"/>
              <a:gd name="adj2" fmla="val -65541"/>
              <a:gd name="adj3" fmla="val 16667"/>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2700000" scaled="1"/>
            <a:tileRect/>
          </a:gradFill>
          <a:effectLst>
            <a:glow rad="1270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2"/>
                </a:solidFill>
              </a:rPr>
              <a:t>               </a:t>
            </a:r>
            <a:r>
              <a:rPr lang="en-US" sz="2800" dirty="0">
                <a:solidFill>
                  <a:srgbClr val="FFC000"/>
                </a:solidFill>
              </a:rPr>
              <a:t>Reality Check!</a:t>
            </a:r>
            <a:br>
              <a:rPr lang="en-US" sz="2800" dirty="0">
                <a:solidFill>
                  <a:schemeClr val="bg2"/>
                </a:solidFill>
              </a:rPr>
            </a:br>
            <a:r>
              <a:rPr lang="en-US" sz="1400" dirty="0">
                <a:solidFill>
                  <a:schemeClr val="tx1"/>
                </a:solidFill>
              </a:rPr>
              <a:t>A hacked together</a:t>
            </a:r>
            <a:r>
              <a:rPr lang="en-US" sz="1400" dirty="0"/>
              <a:t> strategy/model stack using poor quality market data is unlikely to profitable, but we will back-test and measure performance to demonstrate the end-to-end process of building a sophisticated AI/ML based signal generation pipeline using open-source tools.</a:t>
            </a:r>
          </a:p>
        </p:txBody>
      </p:sp>
      <p:pic>
        <p:nvPicPr>
          <p:cNvPr id="9" name="Picture 8" descr="A drawing of a skull">
            <a:extLst>
              <a:ext uri="{FF2B5EF4-FFF2-40B4-BE49-F238E27FC236}">
                <a16:creationId xmlns:a16="http://schemas.microsoft.com/office/drawing/2014/main" id="{99D5D2BB-BF1D-9EB3-463A-5A71DFAA3980}"/>
              </a:ext>
            </a:extLst>
          </p:cNvPr>
          <p:cNvPicPr>
            <a:picLocks noChangeAspect="1"/>
          </p:cNvPicPr>
          <p:nvPr/>
        </p:nvPicPr>
        <p:blipFill>
          <a:blip r:embed="rId4"/>
          <a:stretch>
            <a:fillRect/>
          </a:stretch>
        </p:blipFill>
        <p:spPr>
          <a:xfrm>
            <a:off x="10984394" y="5655422"/>
            <a:ext cx="1117465" cy="1132859"/>
          </a:xfrm>
          <a:prstGeom prst="rect">
            <a:avLst/>
          </a:prstGeom>
          <a:effectLst>
            <a:glow rad="127000">
              <a:schemeClr val="accent1">
                <a:alpha val="50000"/>
              </a:schemeClr>
            </a:glow>
          </a:effectLst>
        </p:spPr>
      </p:pic>
      <p:grpSp>
        <p:nvGrpSpPr>
          <p:cNvPr id="11" name="Group 10">
            <a:extLst>
              <a:ext uri="{FF2B5EF4-FFF2-40B4-BE49-F238E27FC236}">
                <a16:creationId xmlns:a16="http://schemas.microsoft.com/office/drawing/2014/main" id="{B5DB9D58-C595-63F5-D7D9-76EF7DA1BFDA}"/>
              </a:ext>
            </a:extLst>
          </p:cNvPr>
          <p:cNvGrpSpPr/>
          <p:nvPr/>
        </p:nvGrpSpPr>
        <p:grpSpPr>
          <a:xfrm>
            <a:off x="355394" y="1395949"/>
            <a:ext cx="4323965" cy="2759432"/>
            <a:chOff x="355394" y="1395949"/>
            <a:chExt cx="4323965" cy="2759432"/>
          </a:xfrm>
        </p:grpSpPr>
        <p:sp>
          <p:nvSpPr>
            <p:cNvPr id="23" name="Rectangle: Rounded Corners 22">
              <a:extLst>
                <a:ext uri="{FF2B5EF4-FFF2-40B4-BE49-F238E27FC236}">
                  <a16:creationId xmlns:a16="http://schemas.microsoft.com/office/drawing/2014/main" id="{F62DB2C5-35CF-DE3F-349E-65D241DC7CDD}"/>
                </a:ext>
              </a:extLst>
            </p:cNvPr>
            <p:cNvSpPr/>
            <p:nvPr/>
          </p:nvSpPr>
          <p:spPr>
            <a:xfrm>
              <a:off x="355394" y="1395949"/>
              <a:ext cx="4323965" cy="2759432"/>
            </a:xfrm>
            <a:prstGeom prst="round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2700000" scaled="1"/>
              <a:tileRect/>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91C92C0-D631-981E-C0B7-914C5E709E23}"/>
                </a:ext>
              </a:extLst>
            </p:cNvPr>
            <p:cNvCxnSpPr>
              <a:cxnSpLocks/>
            </p:cNvCxnSpPr>
            <p:nvPr/>
          </p:nvCxnSpPr>
          <p:spPr>
            <a:xfrm flipV="1">
              <a:off x="2492741" y="1770699"/>
              <a:ext cx="0" cy="191936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 name="Picture 4" descr="A flag with a green yellow and black triangle&#10;&#10;Description automatically generated">
              <a:extLst>
                <a:ext uri="{FF2B5EF4-FFF2-40B4-BE49-F238E27FC236}">
                  <a16:creationId xmlns:a16="http://schemas.microsoft.com/office/drawing/2014/main" id="{817F4335-6BE1-EE27-08A3-961A39C38001}"/>
                </a:ext>
              </a:extLst>
            </p:cNvPr>
            <p:cNvPicPr>
              <a:picLocks noChangeAspect="1"/>
            </p:cNvPicPr>
            <p:nvPr/>
          </p:nvPicPr>
          <p:blipFill>
            <a:blip r:embed="rId5"/>
            <a:stretch>
              <a:fillRect/>
            </a:stretch>
          </p:blipFill>
          <p:spPr>
            <a:xfrm>
              <a:off x="3966722" y="2184300"/>
              <a:ext cx="598247" cy="373904"/>
            </a:xfrm>
            <a:prstGeom prst="rect">
              <a:avLst/>
            </a:prstGeom>
          </p:spPr>
        </p:pic>
        <p:pic>
          <p:nvPicPr>
            <p:cNvPr id="7" name="Picture 6" descr="A blue flag with yellow stars">
              <a:extLst>
                <a:ext uri="{FF2B5EF4-FFF2-40B4-BE49-F238E27FC236}">
                  <a16:creationId xmlns:a16="http://schemas.microsoft.com/office/drawing/2014/main" id="{A7241413-6E9E-750C-C529-CAA79E99DE5F}"/>
                </a:ext>
              </a:extLst>
            </p:cNvPr>
            <p:cNvPicPr>
              <a:picLocks noChangeAspect="1"/>
            </p:cNvPicPr>
            <p:nvPr/>
          </p:nvPicPr>
          <p:blipFill>
            <a:blip r:embed="rId6"/>
            <a:stretch>
              <a:fillRect/>
            </a:stretch>
          </p:blipFill>
          <p:spPr>
            <a:xfrm>
              <a:off x="1003250" y="2460731"/>
              <a:ext cx="546666" cy="341666"/>
            </a:xfrm>
            <a:prstGeom prst="rect">
              <a:avLst/>
            </a:prstGeom>
          </p:spPr>
        </p:pic>
        <p:pic>
          <p:nvPicPr>
            <p:cNvPr id="10" name="Picture 9" descr="A flag with stars and a red cross">
              <a:extLst>
                <a:ext uri="{FF2B5EF4-FFF2-40B4-BE49-F238E27FC236}">
                  <a16:creationId xmlns:a16="http://schemas.microsoft.com/office/drawing/2014/main" id="{E2EDF054-7AF3-D1DD-9E69-708E1985CB38}"/>
                </a:ext>
              </a:extLst>
            </p:cNvPr>
            <p:cNvPicPr>
              <a:picLocks noChangeAspect="1"/>
            </p:cNvPicPr>
            <p:nvPr/>
          </p:nvPicPr>
          <p:blipFill>
            <a:blip r:embed="rId7"/>
            <a:stretch>
              <a:fillRect/>
            </a:stretch>
          </p:blipFill>
          <p:spPr>
            <a:xfrm>
              <a:off x="2562757" y="2132632"/>
              <a:ext cx="487995" cy="304996"/>
            </a:xfrm>
            <a:prstGeom prst="rect">
              <a:avLst/>
            </a:prstGeom>
          </p:spPr>
        </p:pic>
        <p:pic>
          <p:nvPicPr>
            <p:cNvPr id="12" name="Picture 11" descr="A flag with stars on it&#10;&#10;Description automatically generated">
              <a:extLst>
                <a:ext uri="{FF2B5EF4-FFF2-40B4-BE49-F238E27FC236}">
                  <a16:creationId xmlns:a16="http://schemas.microsoft.com/office/drawing/2014/main" id="{892EA991-3422-511A-9F18-074BA6DF9114}"/>
                </a:ext>
              </a:extLst>
            </p:cNvPr>
            <p:cNvPicPr>
              <a:picLocks noChangeAspect="1"/>
            </p:cNvPicPr>
            <p:nvPr/>
          </p:nvPicPr>
          <p:blipFill>
            <a:blip r:embed="rId8"/>
            <a:stretch>
              <a:fillRect/>
            </a:stretch>
          </p:blipFill>
          <p:spPr>
            <a:xfrm>
              <a:off x="2719158" y="2494316"/>
              <a:ext cx="500156" cy="274497"/>
            </a:xfrm>
            <a:prstGeom prst="rect">
              <a:avLst/>
            </a:prstGeom>
          </p:spPr>
        </p:pic>
        <p:pic>
          <p:nvPicPr>
            <p:cNvPr id="14" name="Picture 13" descr="A red and white flag">
              <a:extLst>
                <a:ext uri="{FF2B5EF4-FFF2-40B4-BE49-F238E27FC236}">
                  <a16:creationId xmlns:a16="http://schemas.microsoft.com/office/drawing/2014/main" id="{6F567F6D-4F39-9539-0B2A-60929B3F7F94}"/>
                </a:ext>
              </a:extLst>
            </p:cNvPr>
            <p:cNvPicPr>
              <a:picLocks noChangeAspect="1"/>
            </p:cNvPicPr>
            <p:nvPr/>
          </p:nvPicPr>
          <p:blipFill>
            <a:blip r:embed="rId9"/>
            <a:stretch>
              <a:fillRect/>
            </a:stretch>
          </p:blipFill>
          <p:spPr>
            <a:xfrm>
              <a:off x="2718550" y="2851689"/>
              <a:ext cx="487995" cy="274497"/>
            </a:xfrm>
            <a:prstGeom prst="rect">
              <a:avLst/>
            </a:prstGeom>
          </p:spPr>
        </p:pic>
        <p:pic>
          <p:nvPicPr>
            <p:cNvPr id="18" name="Picture 17" descr="A flag with a red white and blue cross with Great Britain in the background">
              <a:extLst>
                <a:ext uri="{FF2B5EF4-FFF2-40B4-BE49-F238E27FC236}">
                  <a16:creationId xmlns:a16="http://schemas.microsoft.com/office/drawing/2014/main" id="{D1AF6BD1-9F00-8668-818B-1178BFA55407}"/>
                </a:ext>
              </a:extLst>
            </p:cNvPr>
            <p:cNvPicPr>
              <a:picLocks noChangeAspect="1"/>
            </p:cNvPicPr>
            <p:nvPr/>
          </p:nvPicPr>
          <p:blipFill>
            <a:blip r:embed="rId10"/>
            <a:stretch>
              <a:fillRect/>
            </a:stretch>
          </p:blipFill>
          <p:spPr>
            <a:xfrm>
              <a:off x="934760" y="3149205"/>
              <a:ext cx="533093" cy="333183"/>
            </a:xfrm>
            <a:prstGeom prst="rect">
              <a:avLst/>
            </a:prstGeom>
          </p:spPr>
        </p:pic>
        <p:pic>
          <p:nvPicPr>
            <p:cNvPr id="20" name="Picture 19" descr="A close-up of a flag">
              <a:extLst>
                <a:ext uri="{FF2B5EF4-FFF2-40B4-BE49-F238E27FC236}">
                  <a16:creationId xmlns:a16="http://schemas.microsoft.com/office/drawing/2014/main" id="{5E48F6BF-9213-3FCB-D004-B8D32F3AF38E}"/>
                </a:ext>
              </a:extLst>
            </p:cNvPr>
            <p:cNvPicPr>
              <a:picLocks noChangeAspect="1"/>
            </p:cNvPicPr>
            <p:nvPr/>
          </p:nvPicPr>
          <p:blipFill>
            <a:blip r:embed="rId11"/>
            <a:stretch>
              <a:fillRect/>
            </a:stretch>
          </p:blipFill>
          <p:spPr>
            <a:xfrm>
              <a:off x="1731314" y="2135715"/>
              <a:ext cx="546666" cy="317163"/>
            </a:xfrm>
            <a:prstGeom prst="rect">
              <a:avLst/>
            </a:prstGeom>
          </p:spPr>
        </p:pic>
        <p:pic>
          <p:nvPicPr>
            <p:cNvPr id="51" name="Picture 50" descr="A close up of a flag&#10;&#10;Description automatically generated">
              <a:extLst>
                <a:ext uri="{FF2B5EF4-FFF2-40B4-BE49-F238E27FC236}">
                  <a16:creationId xmlns:a16="http://schemas.microsoft.com/office/drawing/2014/main" id="{2F4CE491-4833-CEC3-87F3-8A908F642810}"/>
                </a:ext>
              </a:extLst>
            </p:cNvPr>
            <p:cNvPicPr>
              <a:picLocks noChangeAspect="1"/>
            </p:cNvPicPr>
            <p:nvPr/>
          </p:nvPicPr>
          <p:blipFill>
            <a:blip r:embed="rId12"/>
            <a:stretch>
              <a:fillRect/>
            </a:stretch>
          </p:blipFill>
          <p:spPr>
            <a:xfrm>
              <a:off x="1583564" y="2871942"/>
              <a:ext cx="563845" cy="333182"/>
            </a:xfrm>
            <a:prstGeom prst="rect">
              <a:avLst/>
            </a:prstGeom>
          </p:spPr>
        </p:pic>
        <p:sp>
          <p:nvSpPr>
            <p:cNvPr id="6" name="TextBox 5">
              <a:extLst>
                <a:ext uri="{FF2B5EF4-FFF2-40B4-BE49-F238E27FC236}">
                  <a16:creationId xmlns:a16="http://schemas.microsoft.com/office/drawing/2014/main" id="{2F1A10DD-5876-61EC-C705-46F321B45B14}"/>
                </a:ext>
              </a:extLst>
            </p:cNvPr>
            <p:cNvSpPr txBox="1"/>
            <p:nvPr/>
          </p:nvSpPr>
          <p:spPr>
            <a:xfrm>
              <a:off x="1678780" y="1409684"/>
              <a:ext cx="1610890" cy="369332"/>
            </a:xfrm>
            <a:prstGeom prst="rect">
              <a:avLst/>
            </a:prstGeom>
            <a:noFill/>
          </p:spPr>
          <p:txBody>
            <a:bodyPr wrap="none" rtlCol="0">
              <a:spAutoFit/>
            </a:bodyPr>
            <a:lstStyle/>
            <a:p>
              <a:r>
                <a:rPr lang="en-US" dirty="0">
                  <a:solidFill>
                    <a:schemeClr val="bg1"/>
                  </a:solidFill>
                </a:rPr>
                <a:t>Global Markets</a:t>
              </a:r>
            </a:p>
          </p:txBody>
        </p:sp>
        <p:sp>
          <p:nvSpPr>
            <p:cNvPr id="24" name="Arrow: Right 23">
              <a:extLst>
                <a:ext uri="{FF2B5EF4-FFF2-40B4-BE49-F238E27FC236}">
                  <a16:creationId xmlns:a16="http://schemas.microsoft.com/office/drawing/2014/main" id="{0352A316-BB0B-30DF-A554-EC2E1D8AAE04}"/>
                </a:ext>
              </a:extLst>
            </p:cNvPr>
            <p:cNvSpPr/>
            <p:nvPr/>
          </p:nvSpPr>
          <p:spPr>
            <a:xfrm>
              <a:off x="481636" y="3640592"/>
              <a:ext cx="4083333" cy="373904"/>
            </a:xfrm>
            <a:prstGeom prst="rightArrow">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Trading hours</a:t>
              </a:r>
            </a:p>
          </p:txBody>
        </p:sp>
      </p:grpSp>
      <p:sp>
        <p:nvSpPr>
          <p:cNvPr id="33" name="Speech Bubble: Rectangle with Corners Rounded 32">
            <a:extLst>
              <a:ext uri="{FF2B5EF4-FFF2-40B4-BE49-F238E27FC236}">
                <a16:creationId xmlns:a16="http://schemas.microsoft.com/office/drawing/2014/main" id="{A7E357BF-52BA-B4B1-897A-0BFFADB53623}"/>
              </a:ext>
            </a:extLst>
          </p:cNvPr>
          <p:cNvSpPr/>
          <p:nvPr/>
        </p:nvSpPr>
        <p:spPr>
          <a:xfrm>
            <a:off x="5258725" y="890614"/>
            <a:ext cx="6785206" cy="4345694"/>
          </a:xfrm>
          <a:prstGeom prst="wedgeRoundRectCallout">
            <a:avLst>
              <a:gd name="adj1" fmla="val -58248"/>
              <a:gd name="adj2" fmla="val -3974"/>
              <a:gd name="adj3" fmla="val 16667"/>
            </a:avLst>
          </a:prstGeom>
          <a:gradFill flip="none" rotWithShape="1">
            <a:gsLst>
              <a:gs pos="0">
                <a:schemeClr val="accent1">
                  <a:lumMod val="60000"/>
                  <a:lumOff val="40000"/>
                  <a:shade val="30000"/>
                  <a:satMod val="115000"/>
                  <a:alpha val="50000"/>
                </a:schemeClr>
              </a:gs>
              <a:gs pos="50000">
                <a:schemeClr val="accent1">
                  <a:lumMod val="60000"/>
                  <a:lumOff val="40000"/>
                  <a:shade val="67500"/>
                  <a:satMod val="115000"/>
                </a:schemeClr>
              </a:gs>
              <a:gs pos="100000">
                <a:schemeClr val="accent1">
                  <a:lumMod val="60000"/>
                  <a:lumOff val="40000"/>
                  <a:shade val="100000"/>
                  <a:satMod val="115000"/>
                </a:schemeClr>
              </a:gs>
            </a:gsLst>
            <a:lin ang="2700000" scaled="1"/>
            <a:tileRect/>
          </a:gradFill>
          <a:ln>
            <a:solidFill>
              <a:schemeClr val="accent1">
                <a:shade val="15000"/>
                <a:alpha val="95000"/>
              </a:schemeClr>
            </a:solidFill>
          </a:ln>
          <a:effectLst>
            <a:glow rad="127000">
              <a:schemeClr val="accent1"/>
            </a:glow>
          </a:effectLst>
          <a:scene3d>
            <a:camera prst="orthographicFront"/>
            <a:lightRig rig="threePt" dir="t"/>
          </a:scene3d>
          <a:sp3d prstMaterial="meta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The Johannesburg Stock Exchange (JSE) opens as the markets of Asia and Oceania close. </a:t>
            </a:r>
          </a:p>
          <a:p>
            <a:br>
              <a:rPr lang="en-US" sz="1200" dirty="0"/>
            </a:br>
            <a:r>
              <a:rPr lang="en-US" sz="1200" dirty="0">
                <a:solidFill>
                  <a:schemeClr val="accent6">
                    <a:lumMod val="75000"/>
                  </a:schemeClr>
                </a:solidFill>
              </a:rPr>
              <a:t>Macroeconomic factors will have been priced into the markets ahead of the JSE with more current information likely to be in the markets closest in time to the JSE.</a:t>
            </a:r>
            <a:br>
              <a:rPr lang="en-US" sz="1200" dirty="0"/>
            </a:br>
            <a:br>
              <a:rPr lang="en-US" sz="1200" dirty="0"/>
            </a:br>
            <a:r>
              <a:rPr lang="en-US" sz="1200" dirty="0"/>
              <a:t>It is hypothesized that for each JSE stock we can find a basket of stocks </a:t>
            </a:r>
            <a:r>
              <a:rPr lang="en-US" sz="1200"/>
              <a:t>and ETFs from </a:t>
            </a:r>
            <a:r>
              <a:rPr lang="en-US" sz="1200" dirty="0"/>
              <a:t>prior overseas markets that will have somewhat correlated price movements with the target JSE stock.</a:t>
            </a:r>
          </a:p>
          <a:p>
            <a:endParaRPr lang="en-US" sz="1200" dirty="0"/>
          </a:p>
          <a:p>
            <a:pPr algn="ctr"/>
            <a:endParaRPr lang="en-US" sz="1200" dirty="0"/>
          </a:p>
          <a:p>
            <a:pPr algn="ctr"/>
            <a:endParaRPr lang="en-US" sz="1200" dirty="0"/>
          </a:p>
          <a:p>
            <a:pPr algn="ctr"/>
            <a:endParaRPr lang="en-US" sz="1200" dirty="0"/>
          </a:p>
          <a:p>
            <a:pPr algn="ctr"/>
            <a:endParaRPr lang="en-US" sz="1200" dirty="0"/>
          </a:p>
          <a:p>
            <a:br>
              <a:rPr lang="en-US" sz="1200" dirty="0"/>
            </a:br>
            <a:r>
              <a:rPr lang="en-US" sz="1200" dirty="0"/>
              <a:t>For each JSE stock we will build custom ML models which use historical and recent price/volume data for the target JSE stock, the basket of related foreign stocks/ETFs plus other market data such as FX rates, commodity and bond price movements to build a set of trading indicators which may help predict the next day price for the JSE stock.  ML models will then be trained to combine indicators with the goal of correctly predicting price movements.</a:t>
            </a:r>
          </a:p>
          <a:p>
            <a:r>
              <a:rPr lang="en-US" sz="1200" dirty="0"/>
              <a:t> </a:t>
            </a:r>
          </a:p>
          <a:p>
            <a:r>
              <a:rPr lang="en-US" sz="1200" dirty="0">
                <a:solidFill>
                  <a:schemeClr val="accent6">
                    <a:lumMod val="75000"/>
                  </a:schemeClr>
                </a:solidFill>
              </a:rPr>
              <a:t>Recent news related to the target stocks and markets with be gathered from multiple sources. </a:t>
            </a:r>
            <a:br>
              <a:rPr lang="en-US" sz="1200" dirty="0">
                <a:solidFill>
                  <a:schemeClr val="accent6">
                    <a:lumMod val="75000"/>
                  </a:schemeClr>
                </a:solidFill>
              </a:rPr>
            </a:br>
            <a:r>
              <a:rPr lang="en-US" sz="1200" dirty="0">
                <a:solidFill>
                  <a:schemeClr val="accent6">
                    <a:lumMod val="75000"/>
                  </a:schemeClr>
                </a:solidFill>
              </a:rPr>
              <a:t>News will be evaluated for sentiment and used in downstream price prediction models.</a:t>
            </a:r>
          </a:p>
        </p:txBody>
      </p:sp>
      <p:pic>
        <p:nvPicPr>
          <p:cNvPr id="35" name="Picture 34" descr="A diagram of a number of data">
            <a:extLst>
              <a:ext uri="{FF2B5EF4-FFF2-40B4-BE49-F238E27FC236}">
                <a16:creationId xmlns:a16="http://schemas.microsoft.com/office/drawing/2014/main" id="{1C4581A5-D6BD-6743-C3ED-F5AA8AEA001E}"/>
              </a:ext>
            </a:extLst>
          </p:cNvPr>
          <p:cNvPicPr>
            <a:picLocks noChangeAspect="1"/>
          </p:cNvPicPr>
          <p:nvPr/>
        </p:nvPicPr>
        <p:blipFill>
          <a:blip r:embed="rId13"/>
          <a:stretch>
            <a:fillRect/>
          </a:stretch>
        </p:blipFill>
        <p:spPr>
          <a:xfrm>
            <a:off x="5865733" y="2447233"/>
            <a:ext cx="1197624" cy="1054246"/>
          </a:xfrm>
          <a:prstGeom prst="rect">
            <a:avLst/>
          </a:prstGeom>
        </p:spPr>
      </p:pic>
      <p:sp>
        <p:nvSpPr>
          <p:cNvPr id="45" name="Arrow: Left 44">
            <a:extLst>
              <a:ext uri="{FF2B5EF4-FFF2-40B4-BE49-F238E27FC236}">
                <a16:creationId xmlns:a16="http://schemas.microsoft.com/office/drawing/2014/main" id="{370E1DAB-D460-ED04-3725-0E4E6F14D487}"/>
              </a:ext>
            </a:extLst>
          </p:cNvPr>
          <p:cNvSpPr/>
          <p:nvPr/>
        </p:nvSpPr>
        <p:spPr>
          <a:xfrm>
            <a:off x="7275852" y="2740239"/>
            <a:ext cx="685541" cy="403520"/>
          </a:xfrm>
          <a:prstGeom prst="leftArrow">
            <a:avLst/>
          </a:prstGeom>
          <a:gradFill flip="none" rotWithShape="1">
            <a:gsLst>
              <a:gs pos="0">
                <a:schemeClr val="tx1">
                  <a:lumMod val="65000"/>
                  <a:tint val="66000"/>
                  <a:satMod val="160000"/>
                </a:schemeClr>
              </a:gs>
              <a:gs pos="50000">
                <a:schemeClr val="tx1">
                  <a:lumMod val="65000"/>
                  <a:tint val="44500"/>
                  <a:satMod val="160000"/>
                </a:schemeClr>
              </a:gs>
              <a:gs pos="100000">
                <a:schemeClr val="tx1">
                  <a:lumMod val="6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DAA742B8-50DC-9F47-3233-DC34CBED66D9}"/>
              </a:ext>
            </a:extLst>
          </p:cNvPr>
          <p:cNvSpPr txBox="1"/>
          <p:nvPr/>
        </p:nvSpPr>
        <p:spPr>
          <a:xfrm>
            <a:off x="8056236" y="2526500"/>
            <a:ext cx="3308338" cy="830997"/>
          </a:xfrm>
          <a:prstGeom prst="rect">
            <a:avLst/>
          </a:prstGeom>
          <a:noFill/>
        </p:spPr>
        <p:txBody>
          <a:bodyPr wrap="square" rtlCol="0">
            <a:spAutoFit/>
          </a:bodyPr>
          <a:lstStyle/>
          <a:p>
            <a:r>
              <a:rPr lang="en-US" sz="1600" i="1" dirty="0">
                <a:solidFill>
                  <a:schemeClr val="bg2"/>
                </a:solidFill>
              </a:rPr>
              <a:t>We will use statistics to look for asset correlations that are stable over time and that don’t have unwanted reversals.</a:t>
            </a:r>
          </a:p>
        </p:txBody>
      </p:sp>
      <p:sp>
        <p:nvSpPr>
          <p:cNvPr id="2" name="Speech Bubble: Rectangle with Corners Rounded 1">
            <a:extLst>
              <a:ext uri="{FF2B5EF4-FFF2-40B4-BE49-F238E27FC236}">
                <a16:creationId xmlns:a16="http://schemas.microsoft.com/office/drawing/2014/main" id="{7740720D-A308-8B0C-CC3C-1CA7E315E8B2}"/>
              </a:ext>
            </a:extLst>
          </p:cNvPr>
          <p:cNvSpPr/>
          <p:nvPr/>
        </p:nvSpPr>
        <p:spPr>
          <a:xfrm>
            <a:off x="5943349" y="5462219"/>
            <a:ext cx="4818436" cy="1005011"/>
          </a:xfrm>
          <a:prstGeom prst="wedgeRoundRectCallout">
            <a:avLst>
              <a:gd name="adj1" fmla="val -43957"/>
              <a:gd name="adj2" fmla="val -71373"/>
              <a:gd name="adj3" fmla="val 16667"/>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effectLst>
            <a:glow rad="1270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002060"/>
                </a:solidFill>
              </a:rPr>
              <a:t>By using a weighted basket of correlated assets to make predictions we should be less sensitive to data quality issues in the historic data as each constituent contributes only a fraction and hence data quality issues should have less impact.</a:t>
            </a:r>
          </a:p>
        </p:txBody>
      </p:sp>
      <p:sp>
        <p:nvSpPr>
          <p:cNvPr id="17" name="Arrow: Down 16">
            <a:extLst>
              <a:ext uri="{FF2B5EF4-FFF2-40B4-BE49-F238E27FC236}">
                <a16:creationId xmlns:a16="http://schemas.microsoft.com/office/drawing/2014/main" id="{AD972F97-2FAA-618F-BD9C-FDD9DDFD9783}"/>
              </a:ext>
            </a:extLst>
          </p:cNvPr>
          <p:cNvSpPr/>
          <p:nvPr/>
        </p:nvSpPr>
        <p:spPr>
          <a:xfrm rot="13849689">
            <a:off x="3921648" y="2524686"/>
            <a:ext cx="210520" cy="599750"/>
          </a:xfrm>
          <a:prstGeom prst="downArrow">
            <a:avLst/>
          </a:prstGeom>
          <a:gradFill flip="none" rotWithShape="1">
            <a:gsLst>
              <a:gs pos="0">
                <a:schemeClr val="tx1">
                  <a:lumMod val="50000"/>
                  <a:tint val="66000"/>
                  <a:satMod val="160000"/>
                </a:schemeClr>
              </a:gs>
              <a:gs pos="50000">
                <a:schemeClr val="tx1">
                  <a:lumMod val="50000"/>
                  <a:tint val="44500"/>
                  <a:satMod val="160000"/>
                </a:schemeClr>
              </a:gs>
              <a:gs pos="100000">
                <a:schemeClr val="tx1">
                  <a:lumMod val="50000"/>
                  <a:tint val="23500"/>
                  <a:satMod val="160000"/>
                </a:schemeClr>
              </a:gs>
            </a:gsLst>
            <a:lin ang="189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800" dirty="0">
                <a:solidFill>
                  <a:schemeClr val="bg1"/>
                </a:solidFill>
              </a:rPr>
              <a:t>sentiment</a:t>
            </a:r>
          </a:p>
        </p:txBody>
      </p:sp>
      <p:pic>
        <p:nvPicPr>
          <p:cNvPr id="21" name="Picture 20">
            <a:extLst>
              <a:ext uri="{FF2B5EF4-FFF2-40B4-BE49-F238E27FC236}">
                <a16:creationId xmlns:a16="http://schemas.microsoft.com/office/drawing/2014/main" id="{00947FD5-34CC-7D5F-4474-9DBEB3A9BE72}"/>
              </a:ext>
            </a:extLst>
          </p:cNvPr>
          <p:cNvPicPr>
            <a:picLocks noChangeAspect="1"/>
          </p:cNvPicPr>
          <p:nvPr/>
        </p:nvPicPr>
        <p:blipFill>
          <a:blip r:embed="rId14"/>
          <a:stretch>
            <a:fillRect/>
          </a:stretch>
        </p:blipFill>
        <p:spPr>
          <a:xfrm>
            <a:off x="3598561" y="3101740"/>
            <a:ext cx="461778" cy="461778"/>
          </a:xfrm>
          <a:prstGeom prst="rect">
            <a:avLst/>
          </a:prstGeom>
        </p:spPr>
      </p:pic>
      <p:sp>
        <p:nvSpPr>
          <p:cNvPr id="25" name="TextBox 24">
            <a:extLst>
              <a:ext uri="{FF2B5EF4-FFF2-40B4-BE49-F238E27FC236}">
                <a16:creationId xmlns:a16="http://schemas.microsoft.com/office/drawing/2014/main" id="{BF94C6DD-E34D-6160-3A98-36E7BD89B186}"/>
              </a:ext>
            </a:extLst>
          </p:cNvPr>
          <p:cNvSpPr txBox="1"/>
          <p:nvPr/>
        </p:nvSpPr>
        <p:spPr>
          <a:xfrm>
            <a:off x="4101674" y="2213218"/>
            <a:ext cx="370614" cy="276999"/>
          </a:xfrm>
          <a:prstGeom prst="rect">
            <a:avLst/>
          </a:prstGeom>
          <a:noFill/>
        </p:spPr>
        <p:txBody>
          <a:bodyPr wrap="square" rtlCol="0">
            <a:spAutoFit/>
          </a:bodyPr>
          <a:lstStyle/>
          <a:p>
            <a:r>
              <a:rPr lang="en-US" sz="1200" dirty="0">
                <a:solidFill>
                  <a:schemeClr val="bg1"/>
                </a:solidFill>
              </a:rPr>
              <a:t>JSE</a:t>
            </a:r>
          </a:p>
        </p:txBody>
      </p:sp>
      <p:sp>
        <p:nvSpPr>
          <p:cNvPr id="27" name="TextBox 26">
            <a:extLst>
              <a:ext uri="{FF2B5EF4-FFF2-40B4-BE49-F238E27FC236}">
                <a16:creationId xmlns:a16="http://schemas.microsoft.com/office/drawing/2014/main" id="{F7BE2F8D-F540-8C05-5193-DD09D9D0C5BE}"/>
              </a:ext>
            </a:extLst>
          </p:cNvPr>
          <p:cNvSpPr txBox="1"/>
          <p:nvPr/>
        </p:nvSpPr>
        <p:spPr>
          <a:xfrm>
            <a:off x="2609344" y="2164214"/>
            <a:ext cx="466794" cy="276999"/>
          </a:xfrm>
          <a:prstGeom prst="rect">
            <a:avLst/>
          </a:prstGeom>
          <a:noFill/>
        </p:spPr>
        <p:txBody>
          <a:bodyPr wrap="none" rtlCol="0">
            <a:spAutoFit/>
          </a:bodyPr>
          <a:lstStyle/>
          <a:p>
            <a:r>
              <a:rPr lang="en-US" sz="1200" dirty="0"/>
              <a:t>ASX</a:t>
            </a:r>
          </a:p>
        </p:txBody>
      </p:sp>
      <p:sp>
        <p:nvSpPr>
          <p:cNvPr id="28" name="TextBox 27">
            <a:extLst>
              <a:ext uri="{FF2B5EF4-FFF2-40B4-BE49-F238E27FC236}">
                <a16:creationId xmlns:a16="http://schemas.microsoft.com/office/drawing/2014/main" id="{0B72112F-90F0-F028-CD62-911B287B88C0}"/>
              </a:ext>
            </a:extLst>
          </p:cNvPr>
          <p:cNvSpPr txBox="1"/>
          <p:nvPr/>
        </p:nvSpPr>
        <p:spPr>
          <a:xfrm>
            <a:off x="2769641" y="2504184"/>
            <a:ext cx="434734" cy="276999"/>
          </a:xfrm>
          <a:prstGeom prst="rect">
            <a:avLst/>
          </a:prstGeom>
          <a:noFill/>
        </p:spPr>
        <p:txBody>
          <a:bodyPr wrap="none" rtlCol="0">
            <a:spAutoFit/>
          </a:bodyPr>
          <a:lstStyle/>
          <a:p>
            <a:r>
              <a:rPr lang="en-US" sz="1200" dirty="0">
                <a:solidFill>
                  <a:schemeClr val="bg1"/>
                </a:solidFill>
              </a:rPr>
              <a:t>SSX</a:t>
            </a:r>
          </a:p>
        </p:txBody>
      </p:sp>
      <p:sp>
        <p:nvSpPr>
          <p:cNvPr id="29" name="TextBox 28">
            <a:extLst>
              <a:ext uri="{FF2B5EF4-FFF2-40B4-BE49-F238E27FC236}">
                <a16:creationId xmlns:a16="http://schemas.microsoft.com/office/drawing/2014/main" id="{DAA14BD5-9ACE-3E22-1336-062CCD1707FE}"/>
              </a:ext>
            </a:extLst>
          </p:cNvPr>
          <p:cNvSpPr txBox="1"/>
          <p:nvPr/>
        </p:nvSpPr>
        <p:spPr>
          <a:xfrm>
            <a:off x="2769641" y="2844498"/>
            <a:ext cx="402674" cy="276999"/>
          </a:xfrm>
          <a:prstGeom prst="rect">
            <a:avLst/>
          </a:prstGeom>
          <a:noFill/>
        </p:spPr>
        <p:txBody>
          <a:bodyPr wrap="none" rtlCol="0">
            <a:spAutoFit/>
          </a:bodyPr>
          <a:lstStyle/>
          <a:p>
            <a:r>
              <a:rPr lang="en-US" sz="1200" dirty="0">
                <a:solidFill>
                  <a:schemeClr val="bg1"/>
                </a:solidFill>
              </a:rPr>
              <a:t>JSX</a:t>
            </a:r>
          </a:p>
        </p:txBody>
      </p:sp>
      <p:sp>
        <p:nvSpPr>
          <p:cNvPr id="30" name="TextBox 29">
            <a:extLst>
              <a:ext uri="{FF2B5EF4-FFF2-40B4-BE49-F238E27FC236}">
                <a16:creationId xmlns:a16="http://schemas.microsoft.com/office/drawing/2014/main" id="{152B5367-8BD2-2D7F-71F1-2D5C909AD333}"/>
              </a:ext>
            </a:extLst>
          </p:cNvPr>
          <p:cNvSpPr txBox="1"/>
          <p:nvPr/>
        </p:nvSpPr>
        <p:spPr>
          <a:xfrm>
            <a:off x="1734500" y="2149122"/>
            <a:ext cx="542264" cy="276999"/>
          </a:xfrm>
          <a:prstGeom prst="rect">
            <a:avLst/>
          </a:prstGeom>
          <a:noFill/>
        </p:spPr>
        <p:txBody>
          <a:bodyPr wrap="none" rtlCol="0">
            <a:spAutoFit/>
          </a:bodyPr>
          <a:lstStyle/>
          <a:p>
            <a:r>
              <a:rPr lang="en-US" sz="1200" dirty="0"/>
              <a:t>NYSE</a:t>
            </a:r>
          </a:p>
        </p:txBody>
      </p:sp>
      <p:sp>
        <p:nvSpPr>
          <p:cNvPr id="32" name="Right Triangle 31">
            <a:extLst>
              <a:ext uri="{FF2B5EF4-FFF2-40B4-BE49-F238E27FC236}">
                <a16:creationId xmlns:a16="http://schemas.microsoft.com/office/drawing/2014/main" id="{F7BE0D5E-7146-3F37-9F4C-B39879F73340}"/>
              </a:ext>
            </a:extLst>
          </p:cNvPr>
          <p:cNvSpPr/>
          <p:nvPr/>
        </p:nvSpPr>
        <p:spPr>
          <a:xfrm flipH="1" flipV="1">
            <a:off x="846321" y="1895187"/>
            <a:ext cx="2443349" cy="1668331"/>
          </a:xfrm>
          <a:prstGeom prst="rtTriangle">
            <a:avLst/>
          </a:prstGeom>
          <a:solidFill>
            <a:srgbClr val="FFC000">
              <a:alpha val="2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9C0920A8-9C59-2BF0-F9A4-D1DCAE705CD1}"/>
              </a:ext>
            </a:extLst>
          </p:cNvPr>
          <p:cNvSpPr/>
          <p:nvPr/>
        </p:nvSpPr>
        <p:spPr>
          <a:xfrm>
            <a:off x="846325" y="1957231"/>
            <a:ext cx="2358049" cy="1606287"/>
          </a:xfrm>
          <a:prstGeom prst="rtTriangle">
            <a:avLst/>
          </a:prstGeom>
          <a:solidFill>
            <a:srgbClr val="00B0F0">
              <a:alpha val="2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4C002DF-8D4C-2E27-C8EF-942ED5FAF39F}"/>
              </a:ext>
            </a:extLst>
          </p:cNvPr>
          <p:cNvSpPr txBox="1"/>
          <p:nvPr/>
        </p:nvSpPr>
        <p:spPr>
          <a:xfrm>
            <a:off x="2635812" y="1867214"/>
            <a:ext cx="770980" cy="276999"/>
          </a:xfrm>
          <a:prstGeom prst="rect">
            <a:avLst/>
          </a:prstGeom>
          <a:noFill/>
        </p:spPr>
        <p:txBody>
          <a:bodyPr wrap="square" rtlCol="0">
            <a:spAutoFit/>
          </a:bodyPr>
          <a:lstStyle/>
          <a:p>
            <a:r>
              <a:rPr lang="en-US" sz="1200" dirty="0">
                <a:solidFill>
                  <a:srgbClr val="FF0000"/>
                </a:solidFill>
                <a:effectLst>
                  <a:glow rad="63500">
                    <a:schemeClr val="accent1">
                      <a:satMod val="175000"/>
                      <a:alpha val="40000"/>
                    </a:schemeClr>
                  </a:glow>
                </a:effectLst>
              </a:rPr>
              <a:t>Hot</a:t>
            </a:r>
          </a:p>
        </p:txBody>
      </p:sp>
      <p:sp>
        <p:nvSpPr>
          <p:cNvPr id="41" name="TextBox 40">
            <a:extLst>
              <a:ext uri="{FF2B5EF4-FFF2-40B4-BE49-F238E27FC236}">
                <a16:creationId xmlns:a16="http://schemas.microsoft.com/office/drawing/2014/main" id="{6305BDBC-4D48-AD14-56A9-1E7909ADEE15}"/>
              </a:ext>
            </a:extLst>
          </p:cNvPr>
          <p:cNvSpPr txBox="1"/>
          <p:nvPr/>
        </p:nvSpPr>
        <p:spPr>
          <a:xfrm>
            <a:off x="1179751" y="1881544"/>
            <a:ext cx="582636" cy="276999"/>
          </a:xfrm>
          <a:prstGeom prst="rect">
            <a:avLst/>
          </a:prstGeom>
          <a:noFill/>
        </p:spPr>
        <p:txBody>
          <a:bodyPr wrap="square" rtlCol="0">
            <a:spAutoFit/>
          </a:bodyPr>
          <a:lstStyle/>
          <a:p>
            <a:r>
              <a:rPr lang="en-US" sz="1200" dirty="0">
                <a:solidFill>
                  <a:srgbClr val="FFC000"/>
                </a:solidFill>
              </a:rPr>
              <a:t>Warm</a:t>
            </a:r>
          </a:p>
        </p:txBody>
      </p:sp>
      <p:sp>
        <p:nvSpPr>
          <p:cNvPr id="42" name="TextBox 41">
            <a:extLst>
              <a:ext uri="{FF2B5EF4-FFF2-40B4-BE49-F238E27FC236}">
                <a16:creationId xmlns:a16="http://schemas.microsoft.com/office/drawing/2014/main" id="{ABC9889B-9B39-9C6E-3D37-695D93B52023}"/>
              </a:ext>
            </a:extLst>
          </p:cNvPr>
          <p:cNvSpPr txBox="1"/>
          <p:nvPr/>
        </p:nvSpPr>
        <p:spPr>
          <a:xfrm>
            <a:off x="1791777" y="3214863"/>
            <a:ext cx="770980" cy="276999"/>
          </a:xfrm>
          <a:prstGeom prst="rect">
            <a:avLst/>
          </a:prstGeom>
          <a:noFill/>
        </p:spPr>
        <p:txBody>
          <a:bodyPr wrap="square" rtlCol="0">
            <a:spAutoFit/>
          </a:bodyPr>
          <a:lstStyle/>
          <a:p>
            <a:r>
              <a:rPr lang="en-US" sz="1200" dirty="0">
                <a:solidFill>
                  <a:srgbClr val="0070C0"/>
                </a:solidFill>
              </a:rPr>
              <a:t>Cold</a:t>
            </a:r>
          </a:p>
        </p:txBody>
      </p:sp>
      <p:sp>
        <p:nvSpPr>
          <p:cNvPr id="43" name="Arrow: Down 42">
            <a:extLst>
              <a:ext uri="{FF2B5EF4-FFF2-40B4-BE49-F238E27FC236}">
                <a16:creationId xmlns:a16="http://schemas.microsoft.com/office/drawing/2014/main" id="{FA88F63B-511B-5956-BAA8-9E4075DD8483}"/>
              </a:ext>
            </a:extLst>
          </p:cNvPr>
          <p:cNvSpPr/>
          <p:nvPr/>
        </p:nvSpPr>
        <p:spPr>
          <a:xfrm rot="16200000">
            <a:off x="3243086" y="2053491"/>
            <a:ext cx="769899" cy="643867"/>
          </a:xfrm>
          <a:prstGeom prst="downArrow">
            <a:avLst>
              <a:gd name="adj1" fmla="val 50000"/>
              <a:gd name="adj2" fmla="val 23253"/>
            </a:avLst>
          </a:prstGeom>
          <a:gradFill flip="none" rotWithShape="1">
            <a:gsLst>
              <a:gs pos="0">
                <a:schemeClr val="tx1">
                  <a:lumMod val="50000"/>
                  <a:tint val="66000"/>
                  <a:satMod val="160000"/>
                </a:schemeClr>
              </a:gs>
              <a:gs pos="50000">
                <a:schemeClr val="tx1">
                  <a:lumMod val="50000"/>
                  <a:tint val="44500"/>
                  <a:satMod val="160000"/>
                </a:schemeClr>
              </a:gs>
              <a:gs pos="100000">
                <a:schemeClr val="tx1">
                  <a:lumMod val="50000"/>
                  <a:tint val="23500"/>
                  <a:satMod val="160000"/>
                </a:schemeClr>
              </a:gs>
            </a:gsLst>
            <a:lin ang="189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800" dirty="0">
                <a:solidFill>
                  <a:schemeClr val="bg1"/>
                </a:solidFill>
              </a:rPr>
              <a:t>Correlated trade price action</a:t>
            </a: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8" name="Picture 7" descr="A drawing of a skull">
            <a:extLst>
              <a:ext uri="{FF2B5EF4-FFF2-40B4-BE49-F238E27FC236}">
                <a16:creationId xmlns:a16="http://schemas.microsoft.com/office/drawing/2014/main" id="{0B6D844E-6EA4-5B54-E904-D0226AC29803}"/>
              </a:ext>
            </a:extLst>
          </p:cNvPr>
          <p:cNvPicPr>
            <a:picLocks noChangeAspect="1"/>
          </p:cNvPicPr>
          <p:nvPr/>
        </p:nvPicPr>
        <p:blipFill>
          <a:blip r:embed="rId3"/>
          <a:stretch>
            <a:fillRect/>
          </a:stretch>
        </p:blipFill>
        <p:spPr>
          <a:xfrm>
            <a:off x="10984394" y="5655422"/>
            <a:ext cx="1117465" cy="1132859"/>
          </a:xfrm>
          <a:prstGeom prst="rect">
            <a:avLst/>
          </a:prstGeom>
          <a:effectLst>
            <a:glow rad="127000">
              <a:schemeClr val="accent1">
                <a:alpha val="50000"/>
              </a:schemeClr>
            </a:glow>
          </a:effectLst>
        </p:spPr>
      </p:pic>
      <p:sp>
        <p:nvSpPr>
          <p:cNvPr id="12" name="Title 14">
            <a:extLst>
              <a:ext uri="{FF2B5EF4-FFF2-40B4-BE49-F238E27FC236}">
                <a16:creationId xmlns:a16="http://schemas.microsoft.com/office/drawing/2014/main" id="{9E733FB7-6D7A-4AB3-98C0-C6D490B44067}"/>
              </a:ext>
            </a:extLst>
          </p:cNvPr>
          <p:cNvSpPr txBox="1">
            <a:spLocks/>
          </p:cNvSpPr>
          <p:nvPr/>
        </p:nvSpPr>
        <p:spPr>
          <a:xfrm>
            <a:off x="149381" y="57282"/>
            <a:ext cx="11952477" cy="776050"/>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t>Process flow – From data to decisions</a:t>
            </a:r>
          </a:p>
        </p:txBody>
      </p:sp>
      <p:graphicFrame>
        <p:nvGraphicFramePr>
          <p:cNvPr id="14" name="Diagram 13">
            <a:extLst>
              <a:ext uri="{FF2B5EF4-FFF2-40B4-BE49-F238E27FC236}">
                <a16:creationId xmlns:a16="http://schemas.microsoft.com/office/drawing/2014/main" id="{E0ACFEC0-24A3-14B5-6A03-9505CCDB2886}"/>
              </a:ext>
            </a:extLst>
          </p:cNvPr>
          <p:cNvGraphicFramePr/>
          <p:nvPr>
            <p:extLst>
              <p:ext uri="{D42A27DB-BD31-4B8C-83A1-F6EECF244321}">
                <p14:modId xmlns:p14="http://schemas.microsoft.com/office/powerpoint/2010/main" val="2920989701"/>
              </p:ext>
            </p:extLst>
          </p:nvPr>
        </p:nvGraphicFramePr>
        <p:xfrm>
          <a:off x="705904" y="1022471"/>
          <a:ext cx="9720986" cy="2548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7" name="Diagram 26">
            <a:extLst>
              <a:ext uri="{FF2B5EF4-FFF2-40B4-BE49-F238E27FC236}">
                <a16:creationId xmlns:a16="http://schemas.microsoft.com/office/drawing/2014/main" id="{9C9C953C-0E78-3CE1-0826-DD3BB7057B30}"/>
              </a:ext>
            </a:extLst>
          </p:cNvPr>
          <p:cNvGraphicFramePr/>
          <p:nvPr>
            <p:extLst>
              <p:ext uri="{D42A27DB-BD31-4B8C-83A1-F6EECF244321}">
                <p14:modId xmlns:p14="http://schemas.microsoft.com/office/powerpoint/2010/main" val="1633488591"/>
              </p:ext>
            </p:extLst>
          </p:nvPr>
        </p:nvGraphicFramePr>
        <p:xfrm>
          <a:off x="705904" y="3855300"/>
          <a:ext cx="9720986" cy="254836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4028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8" name="Picture 7" descr="A drawing of a skull">
            <a:extLst>
              <a:ext uri="{FF2B5EF4-FFF2-40B4-BE49-F238E27FC236}">
                <a16:creationId xmlns:a16="http://schemas.microsoft.com/office/drawing/2014/main" id="{0B6D844E-6EA4-5B54-E904-D0226AC29803}"/>
              </a:ext>
            </a:extLst>
          </p:cNvPr>
          <p:cNvPicPr>
            <a:picLocks noChangeAspect="1"/>
          </p:cNvPicPr>
          <p:nvPr/>
        </p:nvPicPr>
        <p:blipFill>
          <a:blip r:embed="rId3"/>
          <a:stretch>
            <a:fillRect/>
          </a:stretch>
        </p:blipFill>
        <p:spPr>
          <a:xfrm>
            <a:off x="10984394" y="5655422"/>
            <a:ext cx="1117465" cy="1132859"/>
          </a:xfrm>
          <a:prstGeom prst="rect">
            <a:avLst/>
          </a:prstGeom>
          <a:effectLst>
            <a:glow rad="127000">
              <a:schemeClr val="accent1">
                <a:alpha val="50000"/>
              </a:schemeClr>
            </a:glow>
          </a:effectLst>
        </p:spPr>
      </p:pic>
      <p:sp>
        <p:nvSpPr>
          <p:cNvPr id="12" name="Title 14">
            <a:extLst>
              <a:ext uri="{FF2B5EF4-FFF2-40B4-BE49-F238E27FC236}">
                <a16:creationId xmlns:a16="http://schemas.microsoft.com/office/drawing/2014/main" id="{9E733FB7-6D7A-4AB3-98C0-C6D490B44067}"/>
              </a:ext>
            </a:extLst>
          </p:cNvPr>
          <p:cNvSpPr txBox="1">
            <a:spLocks/>
          </p:cNvSpPr>
          <p:nvPr/>
        </p:nvSpPr>
        <p:spPr>
          <a:xfrm>
            <a:off x="149382" y="57282"/>
            <a:ext cx="10909987" cy="776050"/>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t>Planned system architecture/tech stack </a:t>
            </a:r>
          </a:p>
        </p:txBody>
      </p:sp>
    </p:spTree>
    <p:extLst>
      <p:ext uri="{BB962C8B-B14F-4D97-AF65-F5344CB8AC3E}">
        <p14:creationId xmlns:p14="http://schemas.microsoft.com/office/powerpoint/2010/main" val="92405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8" name="Picture 7" descr="A drawing of a skull">
            <a:extLst>
              <a:ext uri="{FF2B5EF4-FFF2-40B4-BE49-F238E27FC236}">
                <a16:creationId xmlns:a16="http://schemas.microsoft.com/office/drawing/2014/main" id="{0B6D844E-6EA4-5B54-E904-D0226AC29803}"/>
              </a:ext>
            </a:extLst>
          </p:cNvPr>
          <p:cNvPicPr>
            <a:picLocks noChangeAspect="1"/>
          </p:cNvPicPr>
          <p:nvPr/>
        </p:nvPicPr>
        <p:blipFill>
          <a:blip r:embed="rId3"/>
          <a:stretch>
            <a:fillRect/>
          </a:stretch>
        </p:blipFill>
        <p:spPr>
          <a:xfrm>
            <a:off x="10984394" y="5655422"/>
            <a:ext cx="1117465" cy="1132859"/>
          </a:xfrm>
          <a:prstGeom prst="rect">
            <a:avLst/>
          </a:prstGeom>
          <a:effectLst>
            <a:glow rad="127000">
              <a:schemeClr val="accent1">
                <a:alpha val="50000"/>
              </a:schemeClr>
            </a:glow>
          </a:effectLst>
        </p:spPr>
      </p:pic>
      <p:sp>
        <p:nvSpPr>
          <p:cNvPr id="12" name="Title 14">
            <a:extLst>
              <a:ext uri="{FF2B5EF4-FFF2-40B4-BE49-F238E27FC236}">
                <a16:creationId xmlns:a16="http://schemas.microsoft.com/office/drawing/2014/main" id="{9E733FB7-6D7A-4AB3-98C0-C6D490B44067}"/>
              </a:ext>
            </a:extLst>
          </p:cNvPr>
          <p:cNvSpPr txBox="1">
            <a:spLocks/>
          </p:cNvSpPr>
          <p:nvPr/>
        </p:nvSpPr>
        <p:spPr>
          <a:xfrm>
            <a:off x="149382" y="57282"/>
            <a:ext cx="11901591" cy="776050"/>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t>What did we achieve during the Hackathon?</a:t>
            </a:r>
          </a:p>
        </p:txBody>
      </p:sp>
      <p:sp>
        <p:nvSpPr>
          <p:cNvPr id="2" name="TextBox 1">
            <a:extLst>
              <a:ext uri="{FF2B5EF4-FFF2-40B4-BE49-F238E27FC236}">
                <a16:creationId xmlns:a16="http://schemas.microsoft.com/office/drawing/2014/main" id="{6ADB3DF8-4FE2-1643-43D2-2A254E3E9B85}"/>
              </a:ext>
            </a:extLst>
          </p:cNvPr>
          <p:cNvSpPr txBox="1"/>
          <p:nvPr/>
        </p:nvSpPr>
        <p:spPr>
          <a:xfrm>
            <a:off x="970059" y="1574358"/>
            <a:ext cx="10014335" cy="3416320"/>
          </a:xfrm>
          <a:prstGeom prst="rect">
            <a:avLst/>
          </a:prstGeom>
          <a:noFill/>
        </p:spPr>
        <p:txBody>
          <a:bodyPr wrap="square" rtlCol="0">
            <a:spAutoFit/>
          </a:bodyPr>
          <a:lstStyle/>
          <a:p>
            <a:pPr marL="342900" indent="-342900">
              <a:buAutoNum type="arabicParenR"/>
            </a:pPr>
            <a:r>
              <a:rPr lang="en-US" dirty="0"/>
              <a:t>We sourced freely available daily historic stock data for 4y for the top 100 stocks on JSE, ASX, SSX, JPX and NYSE.  Also, historic FX Rates and assets related to government bonds, commodities.  The majority of the data was to be used for ML model training and a portion for later model performance evaluation.  </a:t>
            </a:r>
          </a:p>
          <a:p>
            <a:pPr marL="342900" indent="-342900">
              <a:buAutoNum type="arabicParenR"/>
            </a:pPr>
            <a:r>
              <a:rPr lang="en-US" dirty="0"/>
              <a:t>We build a framework for evaluating model performance, calculating RMSE, R^2 and interactive visualization charts.</a:t>
            </a:r>
          </a:p>
          <a:p>
            <a:pPr marL="342900" indent="-342900">
              <a:buAutoNum type="arabicParenR"/>
            </a:pPr>
            <a:r>
              <a:rPr lang="en-US" dirty="0"/>
              <a:t>We cleaned and normalize the data and moved the close prices one day forward as a target values.</a:t>
            </a:r>
          </a:p>
          <a:p>
            <a:pPr marL="342900" indent="-342900">
              <a:buAutoNum type="arabicParenR"/>
            </a:pPr>
            <a:r>
              <a:rPr lang="en-US" dirty="0"/>
              <a:t>We build a several basic ML prediction models using such as Random Forest and </a:t>
            </a:r>
            <a:r>
              <a:rPr lang="en-US" dirty="0" err="1"/>
              <a:t>XGBoost</a:t>
            </a:r>
            <a:r>
              <a:rPr lang="en-US" dirty="0"/>
              <a:t> on the basic historic data to evaluate performance. </a:t>
            </a:r>
          </a:p>
          <a:p>
            <a:pPr marL="342900" indent="-342900">
              <a:buAutoNum type="arabicParenR"/>
            </a:pPr>
            <a:r>
              <a:rPr lang="en-US" dirty="0"/>
              <a:t>For each JSE stock we calculated for each foreign market 10 stocks showing the highest degree of Pearson correlation in price daily movements.</a:t>
            </a:r>
          </a:p>
          <a:p>
            <a:pPr marL="342900" indent="-342900">
              <a:buAutoNum type="arabicParenR"/>
            </a:pPr>
            <a:r>
              <a:rPr lang="en-US" dirty="0"/>
              <a:t>We added 50+ technical indicators to each JSE stock derived from the price/volume history day.</a:t>
            </a:r>
          </a:p>
        </p:txBody>
      </p:sp>
    </p:spTree>
    <p:extLst>
      <p:ext uri="{BB962C8B-B14F-4D97-AF65-F5344CB8AC3E}">
        <p14:creationId xmlns:p14="http://schemas.microsoft.com/office/powerpoint/2010/main" val="429226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TODO</a:t>
            </a:r>
          </a:p>
          <a:p>
            <a:r>
              <a:rPr lang="en-US" dirty="0"/>
              <a:t>Write a summary of what was achieved during the hackathon and document where to find code etc.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Tree>
    <p:extLst>
      <p:ext uri="{BB962C8B-B14F-4D97-AF65-F5344CB8AC3E}">
        <p14:creationId xmlns:p14="http://schemas.microsoft.com/office/powerpoint/2010/main" val="35215613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531730053B4B47876907C69DFFFB9D" ma:contentTypeVersion="3" ma:contentTypeDescription="Create a new document." ma:contentTypeScope="" ma:versionID="0fba2b5e86e46f726f598c0ddd669cee">
  <xsd:schema xmlns:xsd="http://www.w3.org/2001/XMLSchema" xmlns:xs="http://www.w3.org/2001/XMLSchema" xmlns:p="http://schemas.microsoft.com/office/2006/metadata/properties" xmlns:ns2="b6e35e9f-43e3-4fc5-95e9-c55218627545" targetNamespace="http://schemas.microsoft.com/office/2006/metadata/properties" ma:root="true" ma:fieldsID="8ca210e4bd9e7f12832fbfec5266dc6b" ns2:_="">
    <xsd:import namespace="b6e35e9f-43e3-4fc5-95e9-c55218627545"/>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e35e9f-43e3-4fc5-95e9-c552186275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B02FB-C7AC-4B66-8BDE-8624C0632A53}">
  <ds:schemaRefs>
    <ds:schemaRef ds:uri="b6e35e9f-43e3-4fc5-95e9-c552186275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811A92-D464-4AC4-A396-BA73B10CEEAC}">
  <ds:schemaRefs>
    <ds:schemaRef ds:uri="b6e35e9f-43e3-4fc5-95e9-c552186275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{800E2C91-B550-41F4-883F-FA5D72A6E306}tf33713516_win32</Template>
  <TotalTime>3853</TotalTime>
  <Words>1330</Words>
  <Application>Microsoft Office PowerPoint</Application>
  <PresentationFormat>Widescreen</PresentationFormat>
  <Paragraphs>112</Paragraphs>
  <Slides>7</Slides>
  <Notes>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Rounded MT Bold</vt:lpstr>
      <vt:lpstr>Calibri</vt:lpstr>
      <vt:lpstr>Gill Sans MT</vt:lpstr>
      <vt:lpstr>Walbaum Display</vt:lpstr>
      <vt:lpstr>3DFloatVTI</vt:lpstr>
      <vt:lpstr>Stock market trading signals using AI…</vt:lpstr>
      <vt:lpstr>Concept</vt:lpstr>
      <vt:lpstr>Trading signals hypothesis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trading signals using AI…</dc:title>
  <dc:creator>Brendan Bignell (PRG)</dc:creator>
  <cp:lastModifiedBy>Brendan Bignell (PRG)</cp:lastModifiedBy>
  <cp:revision>1</cp:revision>
  <dcterms:created xsi:type="dcterms:W3CDTF">2023-09-14T12:14:49Z</dcterms:created>
  <dcterms:modified xsi:type="dcterms:W3CDTF">2023-10-11T22:39:39Z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0x010100FD531730053B4B47876907C69DFFFB9D</vt:lpwstr>
  </property>
  <property fmtid="{D5CDD505-2E9C-101B-9397-08002B2CF9AE}" pid="3" name="TitusGUID">
    <vt:lpwstr>6d724908-7544-4cda-806c-dff51a92fa62</vt:lpwstr>
  </property>
  <property fmtid="{D5CDD505-2E9C-101B-9397-08002B2CF9AE}" pid="4" name="TitusArchived">
    <vt:lpwstr>TitusArchivedFalse</vt:lpwstr>
  </property>
  <property fmtid="{D5CDD505-2E9C-101B-9397-08002B2CF9AE}" pid="5" name="TitusDestroyByDate">
    <vt:lpwstr>2030-09-12</vt:lpwstr>
  </property>
  <property fmtid="{D5CDD505-2E9C-101B-9397-08002B2CF9AE}" pid="6" name="TitusGDPR">
    <vt:lpwstr>TitusGDPRNo</vt:lpwstr>
  </property>
  <property fmtid="{D5CDD505-2E9C-101B-9397-08002B2CF9AE}" pid="7" name="TitusPCI">
    <vt:lpwstr>TitusPCINo</vt:lpwstr>
  </property>
  <property fmtid="{D5CDD505-2E9C-101B-9397-08002B2CF9AE}" pid="8" name="TitusPOPI">
    <vt:lpwstr>TitusPOPINo</vt:lpwstr>
  </property>
  <property fmtid="{D5CDD505-2E9C-101B-9397-08002B2CF9AE}" pid="9" name="TitusPOPISpecial">
    <vt:lpwstr>TitusPOPISpecialNo</vt:lpwstr>
  </property>
  <property fmtid="{D5CDD505-2E9C-101B-9397-08002B2CF9AE}" pid="10" name="TitusContentScanMode">
    <vt:lpwstr>TitusContentScanModeAutomatic</vt:lpwstr>
  </property>
  <property fmtid="{D5CDD505-2E9C-101B-9397-08002B2CF9AE}" pid="11" name="TitusClassification">
    <vt:lpwstr>TitusRestricted</vt:lpwstr>
  </property>
  <property fmtid="{D5CDD505-2E9C-101B-9397-08002B2CF9AE}" pid="12" name="MSIP_Label_4d7e46fc-7da6-4861-b6af-2416c1fa99ae_Enabled">
    <vt:lpwstr>true</vt:lpwstr>
  </property>
  <property fmtid="{D5CDD505-2E9C-101B-9397-08002B2CF9AE}" pid="13" name="MSIP_Label_4d7e46fc-7da6-4861-b6af-2416c1fa99ae_SetDate">
    <vt:lpwstr>2023-10-11T03:41:43Z</vt:lpwstr>
  </property>
  <property fmtid="{D5CDD505-2E9C-101B-9397-08002B2CF9AE}" pid="14" name="MSIP_Label_4d7e46fc-7da6-4861-b6af-2416c1fa99ae_Method">
    <vt:lpwstr>Standard</vt:lpwstr>
  </property>
  <property fmtid="{D5CDD505-2E9C-101B-9397-08002B2CF9AE}" pid="15" name="MSIP_Label_4d7e46fc-7da6-4861-b6af-2416c1fa99ae_Name">
    <vt:lpwstr>Restricted Internal</vt:lpwstr>
  </property>
  <property fmtid="{D5CDD505-2E9C-101B-9397-08002B2CF9AE}" pid="16" name="MSIP_Label_4d7e46fc-7da6-4861-b6af-2416c1fa99ae_SiteId">
    <vt:lpwstr>5be1f46d-495f-465b-9507-996e8c8cdcb6</vt:lpwstr>
  </property>
  <property fmtid="{D5CDD505-2E9C-101B-9397-08002B2CF9AE}" pid="17" name="MSIP_Label_4d7e46fc-7da6-4861-b6af-2416c1fa99ae_ActionId">
    <vt:lpwstr>03af41c1-79e7-4de1-82e5-42bb4e43cfa5</vt:lpwstr>
  </property>
  <property fmtid="{D5CDD505-2E9C-101B-9397-08002B2CF9AE}" pid="18" name="MSIP_Label_4d7e46fc-7da6-4861-b6af-2416c1fa99ae_ContentBits">
    <vt:lpwstr>0</vt:lpwstr>
  </property>
</Properties>
</file>